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</p:sldIdLst>
  <p:sldSz cx="13004800" cy="7315200"/>
  <p:notesSz cx="13004800" cy="73152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72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75360" y="2267712"/>
            <a:ext cx="11054080" cy="15361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950720" y="4096512"/>
            <a:ext cx="9103360" cy="1828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5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5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50240" y="1682496"/>
            <a:ext cx="5657088" cy="48280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697472" y="1682496"/>
            <a:ext cx="5657088" cy="48280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8/27/2019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5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3004292" cy="73151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0"/>
            <a:ext cx="13004292" cy="7315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8/27/2019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5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8/27/2019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5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3004292" cy="731519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0"/>
            <a:ext cx="13004292" cy="731520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88340" y="1192148"/>
            <a:ext cx="11628119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50240" y="1682496"/>
            <a:ext cx="11704320" cy="48280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421632" y="6803136"/>
            <a:ext cx="4161536" cy="365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50240" y="6803136"/>
            <a:ext cx="2991104" cy="365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2621386" y="6836212"/>
            <a:ext cx="267970" cy="3562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5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‹#›</a:t>
            </a:fld>
            <a:endParaRPr spc="2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ourceforge.net/projects/mingw/files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537460"/>
            <a:ext cx="13004800" cy="2026920"/>
          </a:xfrm>
          <a:custGeom>
            <a:avLst/>
            <a:gdLst/>
            <a:ahLst/>
            <a:cxnLst/>
            <a:rect l="l" t="t" r="r" b="b"/>
            <a:pathLst>
              <a:path w="13004800" h="2026920">
                <a:moveTo>
                  <a:pt x="0" y="0"/>
                </a:moveTo>
                <a:lnTo>
                  <a:pt x="0" y="2026920"/>
                </a:lnTo>
                <a:lnTo>
                  <a:pt x="13004291" y="2026920"/>
                </a:lnTo>
                <a:lnTo>
                  <a:pt x="13004291" y="0"/>
                </a:lnTo>
                <a:lnTo>
                  <a:pt x="0" y="0"/>
                </a:lnTo>
                <a:close/>
              </a:path>
            </a:pathLst>
          </a:custGeom>
          <a:solidFill>
            <a:srgbClr val="373A7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8086343" y="2851404"/>
            <a:ext cx="1905" cy="1458595"/>
          </a:xfrm>
          <a:custGeom>
            <a:avLst/>
            <a:gdLst/>
            <a:ahLst/>
            <a:cxnLst/>
            <a:rect l="l" t="t" r="r" b="b"/>
            <a:pathLst>
              <a:path w="1904" h="1458595">
                <a:moveTo>
                  <a:pt x="0" y="0"/>
                </a:moveTo>
                <a:lnTo>
                  <a:pt x="1524" y="1458468"/>
                </a:lnTo>
              </a:path>
            </a:pathLst>
          </a:custGeom>
          <a:ln w="914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299831" y="2982848"/>
            <a:ext cx="1415415" cy="264160"/>
          </a:xfrm>
          <a:custGeom>
            <a:avLst/>
            <a:gdLst/>
            <a:ahLst/>
            <a:cxnLst/>
            <a:rect l="l" t="t" r="r" b="b"/>
            <a:pathLst>
              <a:path w="1415415" h="264160">
                <a:moveTo>
                  <a:pt x="1328801" y="0"/>
                </a:moveTo>
                <a:lnTo>
                  <a:pt x="1288811" y="8667"/>
                </a:lnTo>
                <a:lnTo>
                  <a:pt x="1259586" y="34671"/>
                </a:lnTo>
                <a:lnTo>
                  <a:pt x="1241647" y="77438"/>
                </a:lnTo>
                <a:lnTo>
                  <a:pt x="1235710" y="136016"/>
                </a:lnTo>
                <a:lnTo>
                  <a:pt x="1241208" y="191950"/>
                </a:lnTo>
                <a:lnTo>
                  <a:pt x="1257696" y="231917"/>
                </a:lnTo>
                <a:lnTo>
                  <a:pt x="1285162" y="255906"/>
                </a:lnTo>
                <a:lnTo>
                  <a:pt x="1323594" y="263905"/>
                </a:lnTo>
                <a:lnTo>
                  <a:pt x="1344570" y="261719"/>
                </a:lnTo>
                <a:lnTo>
                  <a:pt x="1362916" y="255174"/>
                </a:lnTo>
                <a:lnTo>
                  <a:pt x="1378618" y="244296"/>
                </a:lnTo>
                <a:lnTo>
                  <a:pt x="1391666" y="229108"/>
                </a:lnTo>
                <a:lnTo>
                  <a:pt x="1393291" y="226060"/>
                </a:lnTo>
                <a:lnTo>
                  <a:pt x="1325626" y="226060"/>
                </a:lnTo>
                <a:lnTo>
                  <a:pt x="1307770" y="220366"/>
                </a:lnTo>
                <a:lnTo>
                  <a:pt x="1294987" y="203279"/>
                </a:lnTo>
                <a:lnTo>
                  <a:pt x="1287299" y="174785"/>
                </a:lnTo>
                <a:lnTo>
                  <a:pt x="1284732" y="134874"/>
                </a:lnTo>
                <a:lnTo>
                  <a:pt x="1287349" y="92295"/>
                </a:lnTo>
                <a:lnTo>
                  <a:pt x="1295193" y="61896"/>
                </a:lnTo>
                <a:lnTo>
                  <a:pt x="1308252" y="43666"/>
                </a:lnTo>
                <a:lnTo>
                  <a:pt x="1326515" y="37591"/>
                </a:lnTo>
                <a:lnTo>
                  <a:pt x="1395578" y="37591"/>
                </a:lnTo>
                <a:lnTo>
                  <a:pt x="1393555" y="32511"/>
                </a:lnTo>
                <a:lnTo>
                  <a:pt x="1366565" y="8124"/>
                </a:lnTo>
                <a:lnTo>
                  <a:pt x="1328801" y="0"/>
                </a:lnTo>
                <a:close/>
              </a:path>
              <a:path w="1415415" h="264160">
                <a:moveTo>
                  <a:pt x="1395578" y="37591"/>
                </a:moveTo>
                <a:lnTo>
                  <a:pt x="1326515" y="37591"/>
                </a:lnTo>
                <a:lnTo>
                  <a:pt x="1343683" y="43521"/>
                </a:lnTo>
                <a:lnTo>
                  <a:pt x="1355947" y="61309"/>
                </a:lnTo>
                <a:lnTo>
                  <a:pt x="1363305" y="90955"/>
                </a:lnTo>
                <a:lnTo>
                  <a:pt x="1365758" y="132461"/>
                </a:lnTo>
                <a:lnTo>
                  <a:pt x="1363255" y="173392"/>
                </a:lnTo>
                <a:lnTo>
                  <a:pt x="1355740" y="202644"/>
                </a:lnTo>
                <a:lnTo>
                  <a:pt x="1343201" y="220204"/>
                </a:lnTo>
                <a:lnTo>
                  <a:pt x="1325626" y="226060"/>
                </a:lnTo>
                <a:lnTo>
                  <a:pt x="1393291" y="226060"/>
                </a:lnTo>
                <a:lnTo>
                  <a:pt x="1401927" y="209863"/>
                </a:lnTo>
                <a:lnTo>
                  <a:pt x="1409271" y="186975"/>
                </a:lnTo>
                <a:lnTo>
                  <a:pt x="1413686" y="160420"/>
                </a:lnTo>
                <a:lnTo>
                  <a:pt x="1415161" y="130175"/>
                </a:lnTo>
                <a:lnTo>
                  <a:pt x="1409757" y="73187"/>
                </a:lnTo>
                <a:lnTo>
                  <a:pt x="1395578" y="37591"/>
                </a:lnTo>
                <a:close/>
              </a:path>
              <a:path w="1415415" h="264160">
                <a:moveTo>
                  <a:pt x="966089" y="0"/>
                </a:moveTo>
                <a:lnTo>
                  <a:pt x="926099" y="8667"/>
                </a:lnTo>
                <a:lnTo>
                  <a:pt x="896874" y="34671"/>
                </a:lnTo>
                <a:lnTo>
                  <a:pt x="878935" y="77438"/>
                </a:lnTo>
                <a:lnTo>
                  <a:pt x="872998" y="136016"/>
                </a:lnTo>
                <a:lnTo>
                  <a:pt x="878496" y="191950"/>
                </a:lnTo>
                <a:lnTo>
                  <a:pt x="894984" y="231917"/>
                </a:lnTo>
                <a:lnTo>
                  <a:pt x="922450" y="255906"/>
                </a:lnTo>
                <a:lnTo>
                  <a:pt x="960882" y="263905"/>
                </a:lnTo>
                <a:lnTo>
                  <a:pt x="981858" y="261719"/>
                </a:lnTo>
                <a:lnTo>
                  <a:pt x="1000204" y="255174"/>
                </a:lnTo>
                <a:lnTo>
                  <a:pt x="1015906" y="244296"/>
                </a:lnTo>
                <a:lnTo>
                  <a:pt x="1028953" y="229108"/>
                </a:lnTo>
                <a:lnTo>
                  <a:pt x="1030579" y="226060"/>
                </a:lnTo>
                <a:lnTo>
                  <a:pt x="962914" y="226060"/>
                </a:lnTo>
                <a:lnTo>
                  <a:pt x="945058" y="220366"/>
                </a:lnTo>
                <a:lnTo>
                  <a:pt x="932275" y="203279"/>
                </a:lnTo>
                <a:lnTo>
                  <a:pt x="924587" y="174785"/>
                </a:lnTo>
                <a:lnTo>
                  <a:pt x="922020" y="134874"/>
                </a:lnTo>
                <a:lnTo>
                  <a:pt x="924637" y="92295"/>
                </a:lnTo>
                <a:lnTo>
                  <a:pt x="932481" y="61896"/>
                </a:lnTo>
                <a:lnTo>
                  <a:pt x="945540" y="43666"/>
                </a:lnTo>
                <a:lnTo>
                  <a:pt x="963802" y="37591"/>
                </a:lnTo>
                <a:lnTo>
                  <a:pt x="1032866" y="37591"/>
                </a:lnTo>
                <a:lnTo>
                  <a:pt x="1030843" y="32511"/>
                </a:lnTo>
                <a:lnTo>
                  <a:pt x="1003853" y="8124"/>
                </a:lnTo>
                <a:lnTo>
                  <a:pt x="966089" y="0"/>
                </a:lnTo>
                <a:close/>
              </a:path>
              <a:path w="1415415" h="264160">
                <a:moveTo>
                  <a:pt x="1032866" y="37591"/>
                </a:moveTo>
                <a:lnTo>
                  <a:pt x="963802" y="37591"/>
                </a:lnTo>
                <a:lnTo>
                  <a:pt x="980971" y="43521"/>
                </a:lnTo>
                <a:lnTo>
                  <a:pt x="993235" y="61309"/>
                </a:lnTo>
                <a:lnTo>
                  <a:pt x="1000593" y="90955"/>
                </a:lnTo>
                <a:lnTo>
                  <a:pt x="1003046" y="132461"/>
                </a:lnTo>
                <a:lnTo>
                  <a:pt x="1000543" y="173392"/>
                </a:lnTo>
                <a:lnTo>
                  <a:pt x="993028" y="202644"/>
                </a:lnTo>
                <a:lnTo>
                  <a:pt x="980489" y="220204"/>
                </a:lnTo>
                <a:lnTo>
                  <a:pt x="962914" y="226060"/>
                </a:lnTo>
                <a:lnTo>
                  <a:pt x="1030579" y="226060"/>
                </a:lnTo>
                <a:lnTo>
                  <a:pt x="1039215" y="209863"/>
                </a:lnTo>
                <a:lnTo>
                  <a:pt x="1046559" y="186975"/>
                </a:lnTo>
                <a:lnTo>
                  <a:pt x="1050974" y="160420"/>
                </a:lnTo>
                <a:lnTo>
                  <a:pt x="1052449" y="130175"/>
                </a:lnTo>
                <a:lnTo>
                  <a:pt x="1047045" y="73187"/>
                </a:lnTo>
                <a:lnTo>
                  <a:pt x="1032866" y="37591"/>
                </a:lnTo>
                <a:close/>
              </a:path>
              <a:path w="1415415" h="264160">
                <a:moveTo>
                  <a:pt x="786257" y="0"/>
                </a:moveTo>
                <a:lnTo>
                  <a:pt x="746267" y="8667"/>
                </a:lnTo>
                <a:lnTo>
                  <a:pt x="717042" y="34671"/>
                </a:lnTo>
                <a:lnTo>
                  <a:pt x="699103" y="77438"/>
                </a:lnTo>
                <a:lnTo>
                  <a:pt x="693166" y="136016"/>
                </a:lnTo>
                <a:lnTo>
                  <a:pt x="698664" y="191950"/>
                </a:lnTo>
                <a:lnTo>
                  <a:pt x="715152" y="231917"/>
                </a:lnTo>
                <a:lnTo>
                  <a:pt x="742618" y="255906"/>
                </a:lnTo>
                <a:lnTo>
                  <a:pt x="781050" y="263905"/>
                </a:lnTo>
                <a:lnTo>
                  <a:pt x="802026" y="261719"/>
                </a:lnTo>
                <a:lnTo>
                  <a:pt x="820372" y="255174"/>
                </a:lnTo>
                <a:lnTo>
                  <a:pt x="836074" y="244296"/>
                </a:lnTo>
                <a:lnTo>
                  <a:pt x="849122" y="229108"/>
                </a:lnTo>
                <a:lnTo>
                  <a:pt x="850747" y="226060"/>
                </a:lnTo>
                <a:lnTo>
                  <a:pt x="783082" y="226060"/>
                </a:lnTo>
                <a:lnTo>
                  <a:pt x="765226" y="220366"/>
                </a:lnTo>
                <a:lnTo>
                  <a:pt x="752443" y="203279"/>
                </a:lnTo>
                <a:lnTo>
                  <a:pt x="744755" y="174785"/>
                </a:lnTo>
                <a:lnTo>
                  <a:pt x="742188" y="134874"/>
                </a:lnTo>
                <a:lnTo>
                  <a:pt x="744805" y="92295"/>
                </a:lnTo>
                <a:lnTo>
                  <a:pt x="752649" y="61896"/>
                </a:lnTo>
                <a:lnTo>
                  <a:pt x="765708" y="43666"/>
                </a:lnTo>
                <a:lnTo>
                  <a:pt x="783971" y="37591"/>
                </a:lnTo>
                <a:lnTo>
                  <a:pt x="853034" y="37591"/>
                </a:lnTo>
                <a:lnTo>
                  <a:pt x="851011" y="32511"/>
                </a:lnTo>
                <a:lnTo>
                  <a:pt x="824021" y="8124"/>
                </a:lnTo>
                <a:lnTo>
                  <a:pt x="786257" y="0"/>
                </a:lnTo>
                <a:close/>
              </a:path>
              <a:path w="1415415" h="264160">
                <a:moveTo>
                  <a:pt x="853034" y="37591"/>
                </a:moveTo>
                <a:lnTo>
                  <a:pt x="783971" y="37591"/>
                </a:lnTo>
                <a:lnTo>
                  <a:pt x="801139" y="43521"/>
                </a:lnTo>
                <a:lnTo>
                  <a:pt x="813403" y="61309"/>
                </a:lnTo>
                <a:lnTo>
                  <a:pt x="820761" y="90955"/>
                </a:lnTo>
                <a:lnTo>
                  <a:pt x="823214" y="132461"/>
                </a:lnTo>
                <a:lnTo>
                  <a:pt x="820711" y="173392"/>
                </a:lnTo>
                <a:lnTo>
                  <a:pt x="813196" y="202644"/>
                </a:lnTo>
                <a:lnTo>
                  <a:pt x="800657" y="220204"/>
                </a:lnTo>
                <a:lnTo>
                  <a:pt x="783082" y="226060"/>
                </a:lnTo>
                <a:lnTo>
                  <a:pt x="850747" y="226060"/>
                </a:lnTo>
                <a:lnTo>
                  <a:pt x="859383" y="209863"/>
                </a:lnTo>
                <a:lnTo>
                  <a:pt x="866727" y="186975"/>
                </a:lnTo>
                <a:lnTo>
                  <a:pt x="871142" y="160420"/>
                </a:lnTo>
                <a:lnTo>
                  <a:pt x="872617" y="130175"/>
                </a:lnTo>
                <a:lnTo>
                  <a:pt x="867213" y="73187"/>
                </a:lnTo>
                <a:lnTo>
                  <a:pt x="853034" y="37591"/>
                </a:lnTo>
                <a:close/>
              </a:path>
              <a:path w="1415415" h="264160">
                <a:moveTo>
                  <a:pt x="507746" y="4063"/>
                </a:moveTo>
                <a:lnTo>
                  <a:pt x="365760" y="4063"/>
                </a:lnTo>
                <a:lnTo>
                  <a:pt x="365760" y="259334"/>
                </a:lnTo>
                <a:lnTo>
                  <a:pt x="513461" y="259334"/>
                </a:lnTo>
                <a:lnTo>
                  <a:pt x="513461" y="218439"/>
                </a:lnTo>
                <a:lnTo>
                  <a:pt x="415163" y="218439"/>
                </a:lnTo>
                <a:lnTo>
                  <a:pt x="415163" y="151129"/>
                </a:lnTo>
                <a:lnTo>
                  <a:pt x="501142" y="151129"/>
                </a:lnTo>
                <a:lnTo>
                  <a:pt x="501142" y="110236"/>
                </a:lnTo>
                <a:lnTo>
                  <a:pt x="415163" y="110236"/>
                </a:lnTo>
                <a:lnTo>
                  <a:pt x="415163" y="45212"/>
                </a:lnTo>
                <a:lnTo>
                  <a:pt x="507746" y="45212"/>
                </a:lnTo>
                <a:lnTo>
                  <a:pt x="507746" y="4063"/>
                </a:lnTo>
                <a:close/>
              </a:path>
              <a:path w="1415415" h="264160">
                <a:moveTo>
                  <a:pt x="141986" y="4063"/>
                </a:moveTo>
                <a:lnTo>
                  <a:pt x="0" y="4063"/>
                </a:lnTo>
                <a:lnTo>
                  <a:pt x="0" y="259334"/>
                </a:lnTo>
                <a:lnTo>
                  <a:pt x="147700" y="259334"/>
                </a:lnTo>
                <a:lnTo>
                  <a:pt x="147700" y="218439"/>
                </a:lnTo>
                <a:lnTo>
                  <a:pt x="49402" y="218439"/>
                </a:lnTo>
                <a:lnTo>
                  <a:pt x="49402" y="151129"/>
                </a:lnTo>
                <a:lnTo>
                  <a:pt x="135382" y="151129"/>
                </a:lnTo>
                <a:lnTo>
                  <a:pt x="135382" y="110236"/>
                </a:lnTo>
                <a:lnTo>
                  <a:pt x="49402" y="110236"/>
                </a:lnTo>
                <a:lnTo>
                  <a:pt x="49402" y="45212"/>
                </a:lnTo>
                <a:lnTo>
                  <a:pt x="141986" y="45212"/>
                </a:lnTo>
                <a:lnTo>
                  <a:pt x="141986" y="4063"/>
                </a:lnTo>
                <a:close/>
              </a:path>
              <a:path w="1415415" h="264160">
                <a:moveTo>
                  <a:pt x="1181608" y="58674"/>
                </a:moveTo>
                <a:lnTo>
                  <a:pt x="1133221" y="58674"/>
                </a:lnTo>
                <a:lnTo>
                  <a:pt x="1133221" y="259334"/>
                </a:lnTo>
                <a:lnTo>
                  <a:pt x="1181608" y="259334"/>
                </a:lnTo>
                <a:lnTo>
                  <a:pt x="1181608" y="58674"/>
                </a:lnTo>
                <a:close/>
              </a:path>
              <a:path w="1415415" h="264160">
                <a:moveTo>
                  <a:pt x="1181608" y="0"/>
                </a:moveTo>
                <a:lnTo>
                  <a:pt x="1151127" y="0"/>
                </a:lnTo>
                <a:lnTo>
                  <a:pt x="1133911" y="12382"/>
                </a:lnTo>
                <a:lnTo>
                  <a:pt x="1116171" y="22859"/>
                </a:lnTo>
                <a:lnTo>
                  <a:pt x="1097907" y="31432"/>
                </a:lnTo>
                <a:lnTo>
                  <a:pt x="1079119" y="38100"/>
                </a:lnTo>
                <a:lnTo>
                  <a:pt x="1079119" y="80899"/>
                </a:lnTo>
                <a:lnTo>
                  <a:pt x="1117236" y="69353"/>
                </a:lnTo>
                <a:lnTo>
                  <a:pt x="1133221" y="58674"/>
                </a:lnTo>
                <a:lnTo>
                  <a:pt x="1181608" y="58674"/>
                </a:lnTo>
                <a:lnTo>
                  <a:pt x="1181608" y="0"/>
                </a:lnTo>
                <a:close/>
              </a:path>
              <a:path w="1415415" h="264160">
                <a:moveTo>
                  <a:pt x="676524" y="38988"/>
                </a:moveTo>
                <a:lnTo>
                  <a:pt x="593978" y="38988"/>
                </a:lnTo>
                <a:lnTo>
                  <a:pt x="603765" y="39582"/>
                </a:lnTo>
                <a:lnTo>
                  <a:pt x="612171" y="41354"/>
                </a:lnTo>
                <a:lnTo>
                  <a:pt x="634873" y="74802"/>
                </a:lnTo>
                <a:lnTo>
                  <a:pt x="634422" y="81496"/>
                </a:lnTo>
                <a:lnTo>
                  <a:pt x="611937" y="116911"/>
                </a:lnTo>
                <a:lnTo>
                  <a:pt x="585172" y="137574"/>
                </a:lnTo>
                <a:lnTo>
                  <a:pt x="569595" y="150225"/>
                </a:lnTo>
                <a:lnTo>
                  <a:pt x="537718" y="185165"/>
                </a:lnTo>
                <a:lnTo>
                  <a:pt x="522654" y="229935"/>
                </a:lnTo>
                <a:lnTo>
                  <a:pt x="522224" y="240029"/>
                </a:lnTo>
                <a:lnTo>
                  <a:pt x="522224" y="259334"/>
                </a:lnTo>
                <a:lnTo>
                  <a:pt x="681482" y="259334"/>
                </a:lnTo>
                <a:lnTo>
                  <a:pt x="681482" y="218566"/>
                </a:lnTo>
                <a:lnTo>
                  <a:pt x="573277" y="218566"/>
                </a:lnTo>
                <a:lnTo>
                  <a:pt x="573277" y="212343"/>
                </a:lnTo>
                <a:lnTo>
                  <a:pt x="606083" y="175617"/>
                </a:lnTo>
                <a:lnTo>
                  <a:pt x="623300" y="162589"/>
                </a:lnTo>
                <a:lnTo>
                  <a:pt x="629539" y="157908"/>
                </a:lnTo>
                <a:lnTo>
                  <a:pt x="663067" y="128015"/>
                </a:lnTo>
                <a:lnTo>
                  <a:pt x="682212" y="88947"/>
                </a:lnTo>
                <a:lnTo>
                  <a:pt x="683641" y="72389"/>
                </a:lnTo>
                <a:lnTo>
                  <a:pt x="682285" y="56342"/>
                </a:lnTo>
                <a:lnTo>
                  <a:pt x="678227" y="42116"/>
                </a:lnTo>
                <a:lnTo>
                  <a:pt x="676524" y="38988"/>
                </a:lnTo>
                <a:close/>
              </a:path>
              <a:path w="1415415" h="264160">
                <a:moveTo>
                  <a:pt x="600837" y="0"/>
                </a:moveTo>
                <a:lnTo>
                  <a:pt x="581886" y="1335"/>
                </a:lnTo>
                <a:lnTo>
                  <a:pt x="563911" y="5349"/>
                </a:lnTo>
                <a:lnTo>
                  <a:pt x="546937" y="12055"/>
                </a:lnTo>
                <a:lnTo>
                  <a:pt x="530987" y="21462"/>
                </a:lnTo>
                <a:lnTo>
                  <a:pt x="530987" y="65024"/>
                </a:lnTo>
                <a:lnTo>
                  <a:pt x="546299" y="53603"/>
                </a:lnTo>
                <a:lnTo>
                  <a:pt x="561863" y="45481"/>
                </a:lnTo>
                <a:lnTo>
                  <a:pt x="577760" y="40610"/>
                </a:lnTo>
                <a:lnTo>
                  <a:pt x="593978" y="38988"/>
                </a:lnTo>
                <a:lnTo>
                  <a:pt x="676524" y="38988"/>
                </a:lnTo>
                <a:lnTo>
                  <a:pt x="671478" y="29723"/>
                </a:lnTo>
                <a:lnTo>
                  <a:pt x="662051" y="19176"/>
                </a:lnTo>
                <a:lnTo>
                  <a:pt x="650093" y="10769"/>
                </a:lnTo>
                <a:lnTo>
                  <a:pt x="635920" y="4778"/>
                </a:lnTo>
                <a:lnTo>
                  <a:pt x="619509" y="1192"/>
                </a:lnTo>
                <a:lnTo>
                  <a:pt x="600837" y="0"/>
                </a:lnTo>
                <a:close/>
              </a:path>
              <a:path w="1415415" h="264160">
                <a:moveTo>
                  <a:pt x="282575" y="0"/>
                </a:moveTo>
                <a:lnTo>
                  <a:pt x="229028" y="9556"/>
                </a:lnTo>
                <a:lnTo>
                  <a:pt x="186054" y="38353"/>
                </a:lnTo>
                <a:lnTo>
                  <a:pt x="157876" y="82280"/>
                </a:lnTo>
                <a:lnTo>
                  <a:pt x="148463" y="137160"/>
                </a:lnTo>
                <a:lnTo>
                  <a:pt x="150560" y="164494"/>
                </a:lnTo>
                <a:lnTo>
                  <a:pt x="167376" y="210544"/>
                </a:lnTo>
                <a:lnTo>
                  <a:pt x="200425" y="244403"/>
                </a:lnTo>
                <a:lnTo>
                  <a:pt x="245661" y="261739"/>
                </a:lnTo>
                <a:lnTo>
                  <a:pt x="272542" y="263905"/>
                </a:lnTo>
                <a:lnTo>
                  <a:pt x="293707" y="263024"/>
                </a:lnTo>
                <a:lnTo>
                  <a:pt x="312801" y="260381"/>
                </a:lnTo>
                <a:lnTo>
                  <a:pt x="329799" y="255976"/>
                </a:lnTo>
                <a:lnTo>
                  <a:pt x="344677" y="249809"/>
                </a:lnTo>
                <a:lnTo>
                  <a:pt x="344677" y="220852"/>
                </a:lnTo>
                <a:lnTo>
                  <a:pt x="281813" y="220852"/>
                </a:lnTo>
                <a:lnTo>
                  <a:pt x="264261" y="219374"/>
                </a:lnTo>
                <a:lnTo>
                  <a:pt x="222630" y="197103"/>
                </a:lnTo>
                <a:lnTo>
                  <a:pt x="201806" y="152491"/>
                </a:lnTo>
                <a:lnTo>
                  <a:pt x="200405" y="133603"/>
                </a:lnTo>
                <a:lnTo>
                  <a:pt x="201878" y="114363"/>
                </a:lnTo>
                <a:lnTo>
                  <a:pt x="223774" y="68072"/>
                </a:lnTo>
                <a:lnTo>
                  <a:pt x="267368" y="44497"/>
                </a:lnTo>
                <a:lnTo>
                  <a:pt x="285750" y="42925"/>
                </a:lnTo>
                <a:lnTo>
                  <a:pt x="344677" y="42925"/>
                </a:lnTo>
                <a:lnTo>
                  <a:pt x="344677" y="9778"/>
                </a:lnTo>
                <a:lnTo>
                  <a:pt x="331438" y="5518"/>
                </a:lnTo>
                <a:lnTo>
                  <a:pt x="316674" y="2460"/>
                </a:lnTo>
                <a:lnTo>
                  <a:pt x="300386" y="617"/>
                </a:lnTo>
                <a:lnTo>
                  <a:pt x="282575" y="0"/>
                </a:lnTo>
                <a:close/>
              </a:path>
              <a:path w="1415415" h="264160">
                <a:moveTo>
                  <a:pt x="344677" y="204215"/>
                </a:moveTo>
                <a:lnTo>
                  <a:pt x="330247" y="211476"/>
                </a:lnTo>
                <a:lnTo>
                  <a:pt x="314960" y="216677"/>
                </a:lnTo>
                <a:lnTo>
                  <a:pt x="298815" y="219807"/>
                </a:lnTo>
                <a:lnTo>
                  <a:pt x="281813" y="220852"/>
                </a:lnTo>
                <a:lnTo>
                  <a:pt x="344677" y="220852"/>
                </a:lnTo>
                <a:lnTo>
                  <a:pt x="344677" y="204215"/>
                </a:lnTo>
                <a:close/>
              </a:path>
              <a:path w="1415415" h="264160">
                <a:moveTo>
                  <a:pt x="344677" y="42925"/>
                </a:moveTo>
                <a:lnTo>
                  <a:pt x="285750" y="42925"/>
                </a:lnTo>
                <a:lnTo>
                  <a:pt x="301797" y="43876"/>
                </a:lnTo>
                <a:lnTo>
                  <a:pt x="316976" y="46720"/>
                </a:lnTo>
                <a:lnTo>
                  <a:pt x="331273" y="51444"/>
                </a:lnTo>
                <a:lnTo>
                  <a:pt x="344677" y="58038"/>
                </a:lnTo>
                <a:lnTo>
                  <a:pt x="344677" y="429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285353" y="3691635"/>
            <a:ext cx="199644" cy="2113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542908" y="3696589"/>
            <a:ext cx="199771" cy="20853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817102" y="3691635"/>
            <a:ext cx="168275" cy="21526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061068" y="3690492"/>
            <a:ext cx="199644" cy="21640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318625" y="3711955"/>
            <a:ext cx="199771" cy="15849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288655" y="3999484"/>
            <a:ext cx="398145" cy="215265"/>
          </a:xfrm>
          <a:custGeom>
            <a:avLst/>
            <a:gdLst/>
            <a:ahLst/>
            <a:cxnLst/>
            <a:rect l="l" t="t" r="r" b="b"/>
            <a:pathLst>
              <a:path w="398145" h="215264">
                <a:moveTo>
                  <a:pt x="162687" y="0"/>
                </a:moveTo>
                <a:lnTo>
                  <a:pt x="146050" y="0"/>
                </a:lnTo>
                <a:lnTo>
                  <a:pt x="146050" y="215264"/>
                </a:lnTo>
                <a:lnTo>
                  <a:pt x="162687" y="215264"/>
                </a:lnTo>
                <a:lnTo>
                  <a:pt x="162687" y="103504"/>
                </a:lnTo>
                <a:lnTo>
                  <a:pt x="397637" y="103504"/>
                </a:lnTo>
                <a:lnTo>
                  <a:pt x="397637" y="95122"/>
                </a:lnTo>
                <a:lnTo>
                  <a:pt x="201422" y="95122"/>
                </a:lnTo>
                <a:lnTo>
                  <a:pt x="201422" y="88772"/>
                </a:lnTo>
                <a:lnTo>
                  <a:pt x="162687" y="88772"/>
                </a:lnTo>
                <a:lnTo>
                  <a:pt x="162687" y="0"/>
                </a:lnTo>
                <a:close/>
              </a:path>
              <a:path w="398145" h="215264">
                <a:moveTo>
                  <a:pt x="365251" y="128904"/>
                </a:moveTo>
                <a:lnTo>
                  <a:pt x="230124" y="128904"/>
                </a:lnTo>
                <a:lnTo>
                  <a:pt x="230124" y="142874"/>
                </a:lnTo>
                <a:lnTo>
                  <a:pt x="348742" y="142874"/>
                </a:lnTo>
                <a:lnTo>
                  <a:pt x="348742" y="163829"/>
                </a:lnTo>
                <a:lnTo>
                  <a:pt x="230124" y="163829"/>
                </a:lnTo>
                <a:lnTo>
                  <a:pt x="230124" y="213105"/>
                </a:lnTo>
                <a:lnTo>
                  <a:pt x="370840" y="213105"/>
                </a:lnTo>
                <a:lnTo>
                  <a:pt x="370840" y="199135"/>
                </a:lnTo>
                <a:lnTo>
                  <a:pt x="246506" y="199135"/>
                </a:lnTo>
                <a:lnTo>
                  <a:pt x="246506" y="176910"/>
                </a:lnTo>
                <a:lnTo>
                  <a:pt x="365251" y="176910"/>
                </a:lnTo>
                <a:lnTo>
                  <a:pt x="365251" y="128904"/>
                </a:lnTo>
                <a:close/>
              </a:path>
              <a:path w="398145" h="215264">
                <a:moveTo>
                  <a:pt x="397637" y="103504"/>
                </a:moveTo>
                <a:lnTo>
                  <a:pt x="197866" y="103504"/>
                </a:lnTo>
                <a:lnTo>
                  <a:pt x="197866" y="108838"/>
                </a:lnTo>
                <a:lnTo>
                  <a:pt x="397637" y="108838"/>
                </a:lnTo>
                <a:lnTo>
                  <a:pt x="397637" y="103504"/>
                </a:lnTo>
                <a:close/>
              </a:path>
              <a:path w="398145" h="215264">
                <a:moveTo>
                  <a:pt x="297815" y="888"/>
                </a:moveTo>
                <a:lnTo>
                  <a:pt x="256667" y="6729"/>
                </a:lnTo>
                <a:lnTo>
                  <a:pt x="228853" y="38862"/>
                </a:lnTo>
                <a:lnTo>
                  <a:pt x="229980" y="47099"/>
                </a:lnTo>
                <a:lnTo>
                  <a:pt x="268366" y="74199"/>
                </a:lnTo>
                <a:lnTo>
                  <a:pt x="297815" y="76834"/>
                </a:lnTo>
                <a:lnTo>
                  <a:pt x="313509" y="76192"/>
                </a:lnTo>
                <a:lnTo>
                  <a:pt x="327263" y="74263"/>
                </a:lnTo>
                <a:lnTo>
                  <a:pt x="339088" y="71048"/>
                </a:lnTo>
                <a:lnTo>
                  <a:pt x="348996" y="66547"/>
                </a:lnTo>
                <a:lnTo>
                  <a:pt x="352872" y="63753"/>
                </a:lnTo>
                <a:lnTo>
                  <a:pt x="297815" y="63753"/>
                </a:lnTo>
                <a:lnTo>
                  <a:pt x="286129" y="63323"/>
                </a:lnTo>
                <a:lnTo>
                  <a:pt x="246125" y="46354"/>
                </a:lnTo>
                <a:lnTo>
                  <a:pt x="246125" y="31495"/>
                </a:lnTo>
                <a:lnTo>
                  <a:pt x="286071" y="14525"/>
                </a:lnTo>
                <a:lnTo>
                  <a:pt x="297815" y="14096"/>
                </a:lnTo>
                <a:lnTo>
                  <a:pt x="353223" y="14096"/>
                </a:lnTo>
                <a:lnTo>
                  <a:pt x="348996" y="11049"/>
                </a:lnTo>
                <a:lnTo>
                  <a:pt x="339159" y="6621"/>
                </a:lnTo>
                <a:lnTo>
                  <a:pt x="327358" y="3444"/>
                </a:lnTo>
                <a:lnTo>
                  <a:pt x="313580" y="1529"/>
                </a:lnTo>
                <a:lnTo>
                  <a:pt x="297815" y="888"/>
                </a:lnTo>
                <a:close/>
              </a:path>
              <a:path w="398145" h="215264">
                <a:moveTo>
                  <a:pt x="353223" y="14096"/>
                </a:moveTo>
                <a:lnTo>
                  <a:pt x="297815" y="14096"/>
                </a:lnTo>
                <a:lnTo>
                  <a:pt x="309411" y="14545"/>
                </a:lnTo>
                <a:lnTo>
                  <a:pt x="319627" y="15875"/>
                </a:lnTo>
                <a:lnTo>
                  <a:pt x="328461" y="18061"/>
                </a:lnTo>
                <a:lnTo>
                  <a:pt x="335915" y="21081"/>
                </a:lnTo>
                <a:lnTo>
                  <a:pt x="344931" y="25653"/>
                </a:lnTo>
                <a:lnTo>
                  <a:pt x="349406" y="31495"/>
                </a:lnTo>
                <a:lnTo>
                  <a:pt x="349406" y="46354"/>
                </a:lnTo>
                <a:lnTo>
                  <a:pt x="309287" y="63325"/>
                </a:lnTo>
                <a:lnTo>
                  <a:pt x="297815" y="63753"/>
                </a:lnTo>
                <a:lnTo>
                  <a:pt x="352872" y="63753"/>
                </a:lnTo>
                <a:lnTo>
                  <a:pt x="356756" y="60954"/>
                </a:lnTo>
                <a:lnTo>
                  <a:pt x="362315" y="54467"/>
                </a:lnTo>
                <a:lnTo>
                  <a:pt x="365658" y="47099"/>
                </a:lnTo>
                <a:lnTo>
                  <a:pt x="366775" y="38862"/>
                </a:lnTo>
                <a:lnTo>
                  <a:pt x="365658" y="30551"/>
                </a:lnTo>
                <a:lnTo>
                  <a:pt x="362315" y="23145"/>
                </a:lnTo>
                <a:lnTo>
                  <a:pt x="356756" y="16644"/>
                </a:lnTo>
                <a:lnTo>
                  <a:pt x="353223" y="14096"/>
                </a:lnTo>
                <a:close/>
              </a:path>
              <a:path w="398145" h="215264">
                <a:moveTo>
                  <a:pt x="109727" y="19176"/>
                </a:moveTo>
                <a:lnTo>
                  <a:pt x="9144" y="19176"/>
                </a:lnTo>
                <a:lnTo>
                  <a:pt x="9144" y="34036"/>
                </a:lnTo>
                <a:lnTo>
                  <a:pt x="91821" y="34036"/>
                </a:lnTo>
                <a:lnTo>
                  <a:pt x="88225" y="53657"/>
                </a:lnTo>
                <a:lnTo>
                  <a:pt x="72604" y="89471"/>
                </a:lnTo>
                <a:lnTo>
                  <a:pt x="46791" y="120211"/>
                </a:lnTo>
                <a:lnTo>
                  <a:pt x="0" y="150875"/>
                </a:lnTo>
                <a:lnTo>
                  <a:pt x="12826" y="164337"/>
                </a:lnTo>
                <a:lnTo>
                  <a:pt x="54310" y="135191"/>
                </a:lnTo>
                <a:lnTo>
                  <a:pt x="84280" y="101282"/>
                </a:lnTo>
                <a:lnTo>
                  <a:pt x="102748" y="62611"/>
                </a:lnTo>
                <a:lnTo>
                  <a:pt x="109727" y="1917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747125" y="3998340"/>
            <a:ext cx="377825" cy="216535"/>
          </a:xfrm>
          <a:custGeom>
            <a:avLst/>
            <a:gdLst/>
            <a:ahLst/>
            <a:cxnLst/>
            <a:rect l="l" t="t" r="r" b="b"/>
            <a:pathLst>
              <a:path w="377825" h="216535">
                <a:moveTo>
                  <a:pt x="166877" y="143764"/>
                </a:moveTo>
                <a:lnTo>
                  <a:pt x="26670" y="143764"/>
                </a:lnTo>
                <a:lnTo>
                  <a:pt x="26670" y="158369"/>
                </a:lnTo>
                <a:lnTo>
                  <a:pt x="150495" y="158369"/>
                </a:lnTo>
                <a:lnTo>
                  <a:pt x="150495" y="216408"/>
                </a:lnTo>
                <a:lnTo>
                  <a:pt x="166877" y="216408"/>
                </a:lnTo>
                <a:lnTo>
                  <a:pt x="166877" y="143764"/>
                </a:lnTo>
                <a:close/>
              </a:path>
              <a:path w="377825" h="216535">
                <a:moveTo>
                  <a:pt x="64389" y="52324"/>
                </a:moveTo>
                <a:lnTo>
                  <a:pt x="25273" y="62864"/>
                </a:lnTo>
                <a:lnTo>
                  <a:pt x="11049" y="89662"/>
                </a:lnTo>
                <a:lnTo>
                  <a:pt x="11949" y="97494"/>
                </a:lnTo>
                <a:lnTo>
                  <a:pt x="42036" y="124412"/>
                </a:lnTo>
                <a:lnTo>
                  <a:pt x="64134" y="127000"/>
                </a:lnTo>
                <a:lnTo>
                  <a:pt x="75872" y="126335"/>
                </a:lnTo>
                <a:lnTo>
                  <a:pt x="86312" y="124348"/>
                </a:lnTo>
                <a:lnTo>
                  <a:pt x="95442" y="121052"/>
                </a:lnTo>
                <a:lnTo>
                  <a:pt x="103250" y="116459"/>
                </a:lnTo>
                <a:lnTo>
                  <a:pt x="107177" y="112903"/>
                </a:lnTo>
                <a:lnTo>
                  <a:pt x="64389" y="112903"/>
                </a:lnTo>
                <a:lnTo>
                  <a:pt x="56197" y="112478"/>
                </a:lnTo>
                <a:lnTo>
                  <a:pt x="27558" y="96393"/>
                </a:lnTo>
                <a:lnTo>
                  <a:pt x="27558" y="82677"/>
                </a:lnTo>
                <a:lnTo>
                  <a:pt x="64389" y="66548"/>
                </a:lnTo>
                <a:lnTo>
                  <a:pt x="107562" y="66548"/>
                </a:lnTo>
                <a:lnTo>
                  <a:pt x="103504" y="62864"/>
                </a:lnTo>
                <a:lnTo>
                  <a:pt x="95767" y="58271"/>
                </a:lnTo>
                <a:lnTo>
                  <a:pt x="86661" y="54975"/>
                </a:lnTo>
                <a:lnTo>
                  <a:pt x="76198" y="52988"/>
                </a:lnTo>
                <a:lnTo>
                  <a:pt x="64389" y="52324"/>
                </a:lnTo>
                <a:close/>
              </a:path>
              <a:path w="377825" h="216535">
                <a:moveTo>
                  <a:pt x="107562" y="66548"/>
                </a:moveTo>
                <a:lnTo>
                  <a:pt x="64389" y="66548"/>
                </a:lnTo>
                <a:lnTo>
                  <a:pt x="72435" y="66950"/>
                </a:lnTo>
                <a:lnTo>
                  <a:pt x="79613" y="68151"/>
                </a:lnTo>
                <a:lnTo>
                  <a:pt x="85909" y="70137"/>
                </a:lnTo>
                <a:lnTo>
                  <a:pt x="91313" y="72898"/>
                </a:lnTo>
                <a:lnTo>
                  <a:pt x="97917" y="77089"/>
                </a:lnTo>
                <a:lnTo>
                  <a:pt x="101219" y="82677"/>
                </a:lnTo>
                <a:lnTo>
                  <a:pt x="101219" y="96393"/>
                </a:lnTo>
                <a:lnTo>
                  <a:pt x="64389" y="112903"/>
                </a:lnTo>
                <a:lnTo>
                  <a:pt x="107177" y="112903"/>
                </a:lnTo>
                <a:lnTo>
                  <a:pt x="109511" y="110789"/>
                </a:lnTo>
                <a:lnTo>
                  <a:pt x="113998" y="104441"/>
                </a:lnTo>
                <a:lnTo>
                  <a:pt x="116699" y="97403"/>
                </a:lnTo>
                <a:lnTo>
                  <a:pt x="117601" y="89662"/>
                </a:lnTo>
                <a:lnTo>
                  <a:pt x="116720" y="81849"/>
                </a:lnTo>
                <a:lnTo>
                  <a:pt x="114077" y="74787"/>
                </a:lnTo>
                <a:lnTo>
                  <a:pt x="109672" y="68462"/>
                </a:lnTo>
                <a:lnTo>
                  <a:pt x="107562" y="66548"/>
                </a:lnTo>
                <a:close/>
              </a:path>
              <a:path w="377825" h="216535">
                <a:moveTo>
                  <a:pt x="318007" y="20955"/>
                </a:moveTo>
                <a:lnTo>
                  <a:pt x="217170" y="20955"/>
                </a:lnTo>
                <a:lnTo>
                  <a:pt x="217170" y="35813"/>
                </a:lnTo>
                <a:lnTo>
                  <a:pt x="300227" y="35813"/>
                </a:lnTo>
                <a:lnTo>
                  <a:pt x="296271" y="55816"/>
                </a:lnTo>
                <a:lnTo>
                  <a:pt x="280546" y="91821"/>
                </a:lnTo>
                <a:lnTo>
                  <a:pt x="255107" y="122132"/>
                </a:lnTo>
                <a:lnTo>
                  <a:pt x="208279" y="152654"/>
                </a:lnTo>
                <a:lnTo>
                  <a:pt x="221106" y="166243"/>
                </a:lnTo>
                <a:lnTo>
                  <a:pt x="262112" y="137541"/>
                </a:lnTo>
                <a:lnTo>
                  <a:pt x="292353" y="103124"/>
                </a:lnTo>
                <a:lnTo>
                  <a:pt x="311229" y="63896"/>
                </a:lnTo>
                <a:lnTo>
                  <a:pt x="316124" y="42884"/>
                </a:lnTo>
                <a:lnTo>
                  <a:pt x="318007" y="20955"/>
                </a:lnTo>
                <a:close/>
              </a:path>
              <a:path w="377825" h="216535">
                <a:moveTo>
                  <a:pt x="377825" y="1143"/>
                </a:moveTo>
                <a:lnTo>
                  <a:pt x="361315" y="1143"/>
                </a:lnTo>
                <a:lnTo>
                  <a:pt x="361315" y="216408"/>
                </a:lnTo>
                <a:lnTo>
                  <a:pt x="377825" y="216408"/>
                </a:lnTo>
                <a:lnTo>
                  <a:pt x="377825" y="1143"/>
                </a:lnTo>
                <a:close/>
              </a:path>
              <a:path w="377825" h="216535">
                <a:moveTo>
                  <a:pt x="167131" y="1143"/>
                </a:moveTo>
                <a:lnTo>
                  <a:pt x="150495" y="1143"/>
                </a:lnTo>
                <a:lnTo>
                  <a:pt x="150495" y="132080"/>
                </a:lnTo>
                <a:lnTo>
                  <a:pt x="167131" y="132080"/>
                </a:lnTo>
                <a:lnTo>
                  <a:pt x="167131" y="83820"/>
                </a:lnTo>
                <a:lnTo>
                  <a:pt x="199644" y="83820"/>
                </a:lnTo>
                <a:lnTo>
                  <a:pt x="199644" y="68961"/>
                </a:lnTo>
                <a:lnTo>
                  <a:pt x="167131" y="68961"/>
                </a:lnTo>
                <a:lnTo>
                  <a:pt x="167131" y="1143"/>
                </a:lnTo>
                <a:close/>
              </a:path>
              <a:path w="377825" h="216535">
                <a:moveTo>
                  <a:pt x="127634" y="26288"/>
                </a:moveTo>
                <a:lnTo>
                  <a:pt x="0" y="26288"/>
                </a:lnTo>
                <a:lnTo>
                  <a:pt x="0" y="41021"/>
                </a:lnTo>
                <a:lnTo>
                  <a:pt x="127634" y="41021"/>
                </a:lnTo>
                <a:lnTo>
                  <a:pt x="127634" y="26288"/>
                </a:lnTo>
                <a:close/>
              </a:path>
              <a:path w="377825" h="216535">
                <a:moveTo>
                  <a:pt x="72644" y="0"/>
                </a:moveTo>
                <a:lnTo>
                  <a:pt x="55625" y="0"/>
                </a:lnTo>
                <a:lnTo>
                  <a:pt x="55625" y="26288"/>
                </a:lnTo>
                <a:lnTo>
                  <a:pt x="72644" y="26288"/>
                </a:lnTo>
                <a:lnTo>
                  <a:pt x="726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225533" y="3999484"/>
            <a:ext cx="591185" cy="215265"/>
          </a:xfrm>
          <a:custGeom>
            <a:avLst/>
            <a:gdLst/>
            <a:ahLst/>
            <a:cxnLst/>
            <a:rect l="l" t="t" r="r" b="b"/>
            <a:pathLst>
              <a:path w="591184" h="215264">
                <a:moveTo>
                  <a:pt x="251714" y="14096"/>
                </a:moveTo>
                <a:lnTo>
                  <a:pt x="211963" y="33654"/>
                </a:lnTo>
                <a:lnTo>
                  <a:pt x="197907" y="71284"/>
                </a:lnTo>
                <a:lnTo>
                  <a:pt x="196976" y="87502"/>
                </a:lnTo>
                <a:lnTo>
                  <a:pt x="197909" y="103503"/>
                </a:lnTo>
                <a:lnTo>
                  <a:pt x="212090" y="141096"/>
                </a:lnTo>
                <a:lnTo>
                  <a:pt x="251714" y="160908"/>
                </a:lnTo>
                <a:lnTo>
                  <a:pt x="263504" y="159670"/>
                </a:lnTo>
                <a:lnTo>
                  <a:pt x="274106" y="155956"/>
                </a:lnTo>
                <a:lnTo>
                  <a:pt x="283450" y="149818"/>
                </a:lnTo>
                <a:lnTo>
                  <a:pt x="287020" y="146049"/>
                </a:lnTo>
                <a:lnTo>
                  <a:pt x="251714" y="146049"/>
                </a:lnTo>
                <a:lnTo>
                  <a:pt x="243617" y="145047"/>
                </a:lnTo>
                <a:lnTo>
                  <a:pt x="215827" y="111236"/>
                </a:lnTo>
                <a:lnTo>
                  <a:pt x="213106" y="87502"/>
                </a:lnTo>
                <a:lnTo>
                  <a:pt x="213787" y="74854"/>
                </a:lnTo>
                <a:lnTo>
                  <a:pt x="229639" y="37957"/>
                </a:lnTo>
                <a:lnTo>
                  <a:pt x="251714" y="28955"/>
                </a:lnTo>
                <a:lnTo>
                  <a:pt x="287188" y="28955"/>
                </a:lnTo>
                <a:lnTo>
                  <a:pt x="283503" y="25134"/>
                </a:lnTo>
                <a:lnTo>
                  <a:pt x="274097" y="19018"/>
                </a:lnTo>
                <a:lnTo>
                  <a:pt x="263501" y="15331"/>
                </a:lnTo>
                <a:lnTo>
                  <a:pt x="251714" y="14096"/>
                </a:lnTo>
                <a:close/>
              </a:path>
              <a:path w="591184" h="215264">
                <a:moveTo>
                  <a:pt x="287188" y="28955"/>
                </a:moveTo>
                <a:lnTo>
                  <a:pt x="251714" y="28955"/>
                </a:lnTo>
                <a:lnTo>
                  <a:pt x="259955" y="29956"/>
                </a:lnTo>
                <a:lnTo>
                  <a:pt x="267350" y="32956"/>
                </a:lnTo>
                <a:lnTo>
                  <a:pt x="289659" y="74926"/>
                </a:lnTo>
                <a:lnTo>
                  <a:pt x="290322" y="87502"/>
                </a:lnTo>
                <a:lnTo>
                  <a:pt x="289650" y="100024"/>
                </a:lnTo>
                <a:lnTo>
                  <a:pt x="273716" y="136995"/>
                </a:lnTo>
                <a:lnTo>
                  <a:pt x="251714" y="146049"/>
                </a:lnTo>
                <a:lnTo>
                  <a:pt x="287020" y="146049"/>
                </a:lnTo>
                <a:lnTo>
                  <a:pt x="305879" y="103647"/>
                </a:lnTo>
                <a:lnTo>
                  <a:pt x="306832" y="87502"/>
                </a:lnTo>
                <a:lnTo>
                  <a:pt x="305899" y="71284"/>
                </a:lnTo>
                <a:lnTo>
                  <a:pt x="303085" y="56911"/>
                </a:lnTo>
                <a:lnTo>
                  <a:pt x="298366" y="44372"/>
                </a:lnTo>
                <a:lnTo>
                  <a:pt x="291719" y="33654"/>
                </a:lnTo>
                <a:lnTo>
                  <a:pt x="287188" y="28955"/>
                </a:lnTo>
                <a:close/>
              </a:path>
              <a:path w="591184" h="215264">
                <a:moveTo>
                  <a:pt x="503300" y="18923"/>
                </a:moveTo>
                <a:lnTo>
                  <a:pt x="402717" y="18923"/>
                </a:lnTo>
                <a:lnTo>
                  <a:pt x="402717" y="157479"/>
                </a:lnTo>
                <a:lnTo>
                  <a:pt x="478282" y="156971"/>
                </a:lnTo>
                <a:lnTo>
                  <a:pt x="517525" y="154177"/>
                </a:lnTo>
                <a:lnTo>
                  <a:pt x="516424" y="142874"/>
                </a:lnTo>
                <a:lnTo>
                  <a:pt x="419481" y="142874"/>
                </a:lnTo>
                <a:lnTo>
                  <a:pt x="419481" y="94233"/>
                </a:lnTo>
                <a:lnTo>
                  <a:pt x="497586" y="94233"/>
                </a:lnTo>
                <a:lnTo>
                  <a:pt x="497586" y="79501"/>
                </a:lnTo>
                <a:lnTo>
                  <a:pt x="419481" y="79501"/>
                </a:lnTo>
                <a:lnTo>
                  <a:pt x="419481" y="33781"/>
                </a:lnTo>
                <a:lnTo>
                  <a:pt x="503300" y="33781"/>
                </a:lnTo>
                <a:lnTo>
                  <a:pt x="503300" y="18923"/>
                </a:lnTo>
                <a:close/>
              </a:path>
              <a:path w="591184" h="215264">
                <a:moveTo>
                  <a:pt x="516127" y="139826"/>
                </a:moveTo>
                <a:lnTo>
                  <a:pt x="503221" y="141160"/>
                </a:lnTo>
                <a:lnTo>
                  <a:pt x="484504" y="142112"/>
                </a:lnTo>
                <a:lnTo>
                  <a:pt x="459978" y="142684"/>
                </a:lnTo>
                <a:lnTo>
                  <a:pt x="429641" y="142874"/>
                </a:lnTo>
                <a:lnTo>
                  <a:pt x="516424" y="142874"/>
                </a:lnTo>
                <a:lnTo>
                  <a:pt x="516127" y="139826"/>
                </a:lnTo>
                <a:close/>
              </a:path>
              <a:path w="591184" h="215264">
                <a:moveTo>
                  <a:pt x="123190" y="4317"/>
                </a:moveTo>
                <a:lnTo>
                  <a:pt x="106680" y="4317"/>
                </a:lnTo>
                <a:lnTo>
                  <a:pt x="106680" y="78358"/>
                </a:lnTo>
                <a:lnTo>
                  <a:pt x="62102" y="78358"/>
                </a:lnTo>
                <a:lnTo>
                  <a:pt x="62102" y="93090"/>
                </a:lnTo>
                <a:lnTo>
                  <a:pt x="106680" y="93090"/>
                </a:lnTo>
                <a:lnTo>
                  <a:pt x="106680" y="208279"/>
                </a:lnTo>
                <a:lnTo>
                  <a:pt x="123190" y="208279"/>
                </a:lnTo>
                <a:lnTo>
                  <a:pt x="123190" y="4317"/>
                </a:lnTo>
                <a:close/>
              </a:path>
              <a:path w="591184" h="215264">
                <a:moveTo>
                  <a:pt x="79501" y="17779"/>
                </a:moveTo>
                <a:lnTo>
                  <a:pt x="0" y="17779"/>
                </a:lnTo>
                <a:lnTo>
                  <a:pt x="0" y="158876"/>
                </a:lnTo>
                <a:lnTo>
                  <a:pt x="30317" y="158690"/>
                </a:lnTo>
                <a:lnTo>
                  <a:pt x="54991" y="158146"/>
                </a:lnTo>
                <a:lnTo>
                  <a:pt x="74044" y="157269"/>
                </a:lnTo>
                <a:lnTo>
                  <a:pt x="87502" y="156082"/>
                </a:lnTo>
                <a:lnTo>
                  <a:pt x="86535" y="144144"/>
                </a:lnTo>
                <a:lnTo>
                  <a:pt x="16383" y="144144"/>
                </a:lnTo>
                <a:lnTo>
                  <a:pt x="16383" y="32638"/>
                </a:lnTo>
                <a:lnTo>
                  <a:pt x="79501" y="32638"/>
                </a:lnTo>
                <a:lnTo>
                  <a:pt x="79501" y="17779"/>
                </a:lnTo>
                <a:close/>
              </a:path>
              <a:path w="591184" h="215264">
                <a:moveTo>
                  <a:pt x="86360" y="141985"/>
                </a:moveTo>
                <a:lnTo>
                  <a:pt x="76194" y="142966"/>
                </a:lnTo>
                <a:lnTo>
                  <a:pt x="61134" y="143636"/>
                </a:lnTo>
                <a:lnTo>
                  <a:pt x="41193" y="144021"/>
                </a:lnTo>
                <a:lnTo>
                  <a:pt x="16383" y="144144"/>
                </a:lnTo>
                <a:lnTo>
                  <a:pt x="86535" y="144144"/>
                </a:lnTo>
                <a:lnTo>
                  <a:pt x="86360" y="141985"/>
                </a:lnTo>
                <a:close/>
              </a:path>
              <a:path w="591184" h="215264">
                <a:moveTo>
                  <a:pt x="554736" y="0"/>
                </a:moveTo>
                <a:lnTo>
                  <a:pt x="538099" y="0"/>
                </a:lnTo>
                <a:lnTo>
                  <a:pt x="538099" y="215264"/>
                </a:lnTo>
                <a:lnTo>
                  <a:pt x="554736" y="215264"/>
                </a:lnTo>
                <a:lnTo>
                  <a:pt x="554736" y="99186"/>
                </a:lnTo>
                <a:lnTo>
                  <a:pt x="591185" y="99186"/>
                </a:lnTo>
                <a:lnTo>
                  <a:pt x="591185" y="84200"/>
                </a:lnTo>
                <a:lnTo>
                  <a:pt x="554736" y="84200"/>
                </a:lnTo>
                <a:lnTo>
                  <a:pt x="554736" y="0"/>
                </a:lnTo>
                <a:close/>
              </a:path>
              <a:path w="591184" h="215264">
                <a:moveTo>
                  <a:pt x="363600" y="0"/>
                </a:moveTo>
                <a:lnTo>
                  <a:pt x="346837" y="0"/>
                </a:lnTo>
                <a:lnTo>
                  <a:pt x="346837" y="215264"/>
                </a:lnTo>
                <a:lnTo>
                  <a:pt x="363600" y="215264"/>
                </a:lnTo>
                <a:lnTo>
                  <a:pt x="363600" y="0"/>
                </a:lnTo>
                <a:close/>
              </a:path>
              <a:path w="591184" h="215264">
                <a:moveTo>
                  <a:pt x="164211" y="0"/>
                </a:moveTo>
                <a:lnTo>
                  <a:pt x="147574" y="0"/>
                </a:lnTo>
                <a:lnTo>
                  <a:pt x="147574" y="215264"/>
                </a:lnTo>
                <a:lnTo>
                  <a:pt x="164211" y="215264"/>
                </a:lnTo>
                <a:lnTo>
                  <a:pt x="16421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873360" y="4008882"/>
            <a:ext cx="402590" cy="206375"/>
          </a:xfrm>
          <a:custGeom>
            <a:avLst/>
            <a:gdLst/>
            <a:ahLst/>
            <a:cxnLst/>
            <a:rect l="l" t="t" r="r" b="b"/>
            <a:pathLst>
              <a:path w="402590" h="206375">
                <a:moveTo>
                  <a:pt x="402463" y="157225"/>
                </a:moveTo>
                <a:lnTo>
                  <a:pt x="202692" y="157225"/>
                </a:lnTo>
                <a:lnTo>
                  <a:pt x="202692" y="171830"/>
                </a:lnTo>
                <a:lnTo>
                  <a:pt x="402463" y="171830"/>
                </a:lnTo>
                <a:lnTo>
                  <a:pt x="402463" y="157225"/>
                </a:lnTo>
                <a:close/>
              </a:path>
              <a:path w="402590" h="206375">
                <a:moveTo>
                  <a:pt x="311150" y="102869"/>
                </a:moveTo>
                <a:lnTo>
                  <a:pt x="294132" y="102869"/>
                </a:lnTo>
                <a:lnTo>
                  <a:pt x="294132" y="157225"/>
                </a:lnTo>
                <a:lnTo>
                  <a:pt x="311150" y="157225"/>
                </a:lnTo>
                <a:lnTo>
                  <a:pt x="311150" y="102869"/>
                </a:lnTo>
                <a:close/>
              </a:path>
              <a:path w="402590" h="206375">
                <a:moveTo>
                  <a:pt x="311150" y="25272"/>
                </a:moveTo>
                <a:lnTo>
                  <a:pt x="293878" y="25272"/>
                </a:lnTo>
                <a:lnTo>
                  <a:pt x="293878" y="27177"/>
                </a:lnTo>
                <a:lnTo>
                  <a:pt x="292436" y="36966"/>
                </a:lnTo>
                <a:lnTo>
                  <a:pt x="270891" y="69087"/>
                </a:lnTo>
                <a:lnTo>
                  <a:pt x="228653" y="94698"/>
                </a:lnTo>
                <a:lnTo>
                  <a:pt x="211200" y="99440"/>
                </a:lnTo>
                <a:lnTo>
                  <a:pt x="223012" y="113156"/>
                </a:lnTo>
                <a:lnTo>
                  <a:pt x="260498" y="95154"/>
                </a:lnTo>
                <a:lnTo>
                  <a:pt x="290671" y="70484"/>
                </a:lnTo>
                <a:lnTo>
                  <a:pt x="302387" y="54101"/>
                </a:lnTo>
                <a:lnTo>
                  <a:pt x="321498" y="54101"/>
                </a:lnTo>
                <a:lnTo>
                  <a:pt x="316785" y="47101"/>
                </a:lnTo>
                <a:lnTo>
                  <a:pt x="312553" y="36941"/>
                </a:lnTo>
                <a:lnTo>
                  <a:pt x="311150" y="27177"/>
                </a:lnTo>
                <a:lnTo>
                  <a:pt x="311150" y="25272"/>
                </a:lnTo>
                <a:close/>
              </a:path>
              <a:path w="402590" h="206375">
                <a:moveTo>
                  <a:pt x="321498" y="54101"/>
                </a:moveTo>
                <a:lnTo>
                  <a:pt x="302387" y="54101"/>
                </a:lnTo>
                <a:lnTo>
                  <a:pt x="307294" y="62247"/>
                </a:lnTo>
                <a:lnTo>
                  <a:pt x="344566" y="95400"/>
                </a:lnTo>
                <a:lnTo>
                  <a:pt x="382143" y="112902"/>
                </a:lnTo>
                <a:lnTo>
                  <a:pt x="394081" y="99186"/>
                </a:lnTo>
                <a:lnTo>
                  <a:pt x="376154" y="93991"/>
                </a:lnTo>
                <a:lnTo>
                  <a:pt x="360108" y="87153"/>
                </a:lnTo>
                <a:lnTo>
                  <a:pt x="345967" y="78648"/>
                </a:lnTo>
                <a:lnTo>
                  <a:pt x="333756" y="68452"/>
                </a:lnTo>
                <a:lnTo>
                  <a:pt x="323848" y="57592"/>
                </a:lnTo>
                <a:lnTo>
                  <a:pt x="321498" y="54101"/>
                </a:lnTo>
                <a:close/>
              </a:path>
              <a:path w="402590" h="206375">
                <a:moveTo>
                  <a:pt x="380365" y="10413"/>
                </a:moveTo>
                <a:lnTo>
                  <a:pt x="224917" y="10413"/>
                </a:lnTo>
                <a:lnTo>
                  <a:pt x="224917" y="25272"/>
                </a:lnTo>
                <a:lnTo>
                  <a:pt x="380365" y="25272"/>
                </a:lnTo>
                <a:lnTo>
                  <a:pt x="380365" y="10413"/>
                </a:lnTo>
                <a:close/>
              </a:path>
              <a:path w="402590" h="206375">
                <a:moveTo>
                  <a:pt x="106299" y="106171"/>
                </a:moveTo>
                <a:lnTo>
                  <a:pt x="89662" y="106171"/>
                </a:lnTo>
                <a:lnTo>
                  <a:pt x="89662" y="205866"/>
                </a:lnTo>
                <a:lnTo>
                  <a:pt x="106299" y="205866"/>
                </a:lnTo>
                <a:lnTo>
                  <a:pt x="106299" y="106171"/>
                </a:lnTo>
                <a:close/>
              </a:path>
              <a:path w="402590" h="206375">
                <a:moveTo>
                  <a:pt x="199771" y="91185"/>
                </a:moveTo>
                <a:lnTo>
                  <a:pt x="0" y="91185"/>
                </a:lnTo>
                <a:lnTo>
                  <a:pt x="0" y="106171"/>
                </a:lnTo>
                <a:lnTo>
                  <a:pt x="199771" y="106171"/>
                </a:lnTo>
                <a:lnTo>
                  <a:pt x="199771" y="91185"/>
                </a:lnTo>
                <a:close/>
              </a:path>
              <a:path w="402590" h="206375">
                <a:moveTo>
                  <a:pt x="168910" y="0"/>
                </a:moveTo>
                <a:lnTo>
                  <a:pt x="32512" y="0"/>
                </a:lnTo>
                <a:lnTo>
                  <a:pt x="32512" y="14858"/>
                </a:lnTo>
                <a:lnTo>
                  <a:pt x="152273" y="14858"/>
                </a:lnTo>
                <a:lnTo>
                  <a:pt x="152108" y="38286"/>
                </a:lnTo>
                <a:lnTo>
                  <a:pt x="151622" y="58832"/>
                </a:lnTo>
                <a:lnTo>
                  <a:pt x="150826" y="76473"/>
                </a:lnTo>
                <a:lnTo>
                  <a:pt x="149733" y="91185"/>
                </a:lnTo>
                <a:lnTo>
                  <a:pt x="165735" y="91185"/>
                </a:lnTo>
                <a:lnTo>
                  <a:pt x="167141" y="71991"/>
                </a:lnTo>
                <a:lnTo>
                  <a:pt x="168132" y="50403"/>
                </a:lnTo>
                <a:lnTo>
                  <a:pt x="168717" y="26410"/>
                </a:lnTo>
                <a:lnTo>
                  <a:pt x="16891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086343" y="2851404"/>
            <a:ext cx="1905" cy="1458595"/>
          </a:xfrm>
          <a:custGeom>
            <a:avLst/>
            <a:gdLst/>
            <a:ahLst/>
            <a:cxnLst/>
            <a:rect l="l" t="t" r="r" b="b"/>
            <a:pathLst>
              <a:path w="1904" h="1458595">
                <a:moveTo>
                  <a:pt x="0" y="0"/>
                </a:moveTo>
                <a:lnTo>
                  <a:pt x="1524" y="1458468"/>
                </a:lnTo>
              </a:path>
            </a:pathLst>
          </a:custGeom>
          <a:ln w="914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593079" y="3367278"/>
            <a:ext cx="2143125" cy="531495"/>
          </a:xfrm>
          <a:custGeom>
            <a:avLst/>
            <a:gdLst/>
            <a:ahLst/>
            <a:cxnLst/>
            <a:rect l="l" t="t" r="r" b="b"/>
            <a:pathLst>
              <a:path w="2143125" h="531495">
                <a:moveTo>
                  <a:pt x="1275842" y="384301"/>
                </a:moveTo>
                <a:lnTo>
                  <a:pt x="1207135" y="384301"/>
                </a:lnTo>
                <a:lnTo>
                  <a:pt x="1207135" y="524637"/>
                </a:lnTo>
                <a:lnTo>
                  <a:pt x="1562353" y="524637"/>
                </a:lnTo>
                <a:lnTo>
                  <a:pt x="1562353" y="467613"/>
                </a:lnTo>
                <a:lnTo>
                  <a:pt x="1275842" y="467613"/>
                </a:lnTo>
                <a:lnTo>
                  <a:pt x="1275842" y="384301"/>
                </a:lnTo>
                <a:close/>
              </a:path>
              <a:path w="2143125" h="531495">
                <a:moveTo>
                  <a:pt x="1554988" y="4445"/>
                </a:moveTo>
                <a:lnTo>
                  <a:pt x="1486153" y="4445"/>
                </a:lnTo>
                <a:lnTo>
                  <a:pt x="1486153" y="397637"/>
                </a:lnTo>
                <a:lnTo>
                  <a:pt x="1554988" y="397637"/>
                </a:lnTo>
                <a:lnTo>
                  <a:pt x="1554988" y="243077"/>
                </a:lnTo>
                <a:lnTo>
                  <a:pt x="1630934" y="243077"/>
                </a:lnTo>
                <a:lnTo>
                  <a:pt x="1630934" y="185674"/>
                </a:lnTo>
                <a:lnTo>
                  <a:pt x="1554988" y="185674"/>
                </a:lnTo>
                <a:lnTo>
                  <a:pt x="1554988" y="4445"/>
                </a:lnTo>
                <a:close/>
              </a:path>
              <a:path w="2143125" h="531495">
                <a:moveTo>
                  <a:pt x="1300479" y="114426"/>
                </a:moveTo>
                <a:lnTo>
                  <a:pt x="1243599" y="119919"/>
                </a:lnTo>
                <a:lnTo>
                  <a:pt x="1199769" y="136271"/>
                </a:lnTo>
                <a:lnTo>
                  <a:pt x="1171654" y="162178"/>
                </a:lnTo>
                <a:lnTo>
                  <a:pt x="1162303" y="196087"/>
                </a:lnTo>
                <a:lnTo>
                  <a:pt x="1163994" y="211159"/>
                </a:lnTo>
                <a:lnTo>
                  <a:pt x="1189354" y="248538"/>
                </a:lnTo>
                <a:lnTo>
                  <a:pt x="1242468" y="271345"/>
                </a:lnTo>
                <a:lnTo>
                  <a:pt x="1265809" y="275082"/>
                </a:lnTo>
                <a:lnTo>
                  <a:pt x="1265809" y="309752"/>
                </a:lnTo>
                <a:lnTo>
                  <a:pt x="1122679" y="310769"/>
                </a:lnTo>
                <a:lnTo>
                  <a:pt x="1129284" y="365760"/>
                </a:lnTo>
                <a:lnTo>
                  <a:pt x="1225016" y="364889"/>
                </a:lnTo>
                <a:lnTo>
                  <a:pt x="1321930" y="362276"/>
                </a:lnTo>
                <a:lnTo>
                  <a:pt x="1420025" y="357922"/>
                </a:lnTo>
                <a:lnTo>
                  <a:pt x="1469517" y="355092"/>
                </a:lnTo>
                <a:lnTo>
                  <a:pt x="1465840" y="308101"/>
                </a:lnTo>
                <a:lnTo>
                  <a:pt x="1334643" y="308101"/>
                </a:lnTo>
                <a:lnTo>
                  <a:pt x="1334643" y="275589"/>
                </a:lnTo>
                <a:lnTo>
                  <a:pt x="1379039" y="265668"/>
                </a:lnTo>
                <a:lnTo>
                  <a:pt x="1423146" y="237664"/>
                </a:lnTo>
                <a:lnTo>
                  <a:pt x="1430330" y="226949"/>
                </a:lnTo>
                <a:lnTo>
                  <a:pt x="1300479" y="226949"/>
                </a:lnTo>
                <a:lnTo>
                  <a:pt x="1269902" y="225020"/>
                </a:lnTo>
                <a:lnTo>
                  <a:pt x="1248076" y="219233"/>
                </a:lnTo>
                <a:lnTo>
                  <a:pt x="1234989" y="209589"/>
                </a:lnTo>
                <a:lnTo>
                  <a:pt x="1230629" y="196087"/>
                </a:lnTo>
                <a:lnTo>
                  <a:pt x="1234989" y="182733"/>
                </a:lnTo>
                <a:lnTo>
                  <a:pt x="1248076" y="173164"/>
                </a:lnTo>
                <a:lnTo>
                  <a:pt x="1269902" y="167405"/>
                </a:lnTo>
                <a:lnTo>
                  <a:pt x="1300479" y="165481"/>
                </a:lnTo>
                <a:lnTo>
                  <a:pt x="1429753" y="165481"/>
                </a:lnTo>
                <a:lnTo>
                  <a:pt x="1428638" y="163036"/>
                </a:lnTo>
                <a:lnTo>
                  <a:pt x="1400175" y="137033"/>
                </a:lnTo>
                <a:lnTo>
                  <a:pt x="1356280" y="120062"/>
                </a:lnTo>
                <a:lnTo>
                  <a:pt x="1329862" y="115833"/>
                </a:lnTo>
                <a:lnTo>
                  <a:pt x="1300479" y="114426"/>
                </a:lnTo>
                <a:close/>
              </a:path>
              <a:path w="2143125" h="531495">
                <a:moveTo>
                  <a:pt x="1465452" y="303149"/>
                </a:moveTo>
                <a:lnTo>
                  <a:pt x="1433994" y="304887"/>
                </a:lnTo>
                <a:lnTo>
                  <a:pt x="1401714" y="306292"/>
                </a:lnTo>
                <a:lnTo>
                  <a:pt x="1368601" y="307363"/>
                </a:lnTo>
                <a:lnTo>
                  <a:pt x="1334643" y="308101"/>
                </a:lnTo>
                <a:lnTo>
                  <a:pt x="1465840" y="308101"/>
                </a:lnTo>
                <a:lnTo>
                  <a:pt x="1465452" y="303149"/>
                </a:lnTo>
                <a:close/>
              </a:path>
              <a:path w="2143125" h="531495">
                <a:moveTo>
                  <a:pt x="1429753" y="165481"/>
                </a:moveTo>
                <a:lnTo>
                  <a:pt x="1300479" y="165481"/>
                </a:lnTo>
                <a:lnTo>
                  <a:pt x="1330817" y="167405"/>
                </a:lnTo>
                <a:lnTo>
                  <a:pt x="1352486" y="173164"/>
                </a:lnTo>
                <a:lnTo>
                  <a:pt x="1365488" y="182733"/>
                </a:lnTo>
                <a:lnTo>
                  <a:pt x="1369822" y="196087"/>
                </a:lnTo>
                <a:lnTo>
                  <a:pt x="1368698" y="202707"/>
                </a:lnTo>
                <a:lnTo>
                  <a:pt x="1329785" y="224853"/>
                </a:lnTo>
                <a:lnTo>
                  <a:pt x="1300479" y="226949"/>
                </a:lnTo>
                <a:lnTo>
                  <a:pt x="1430330" y="226949"/>
                </a:lnTo>
                <a:lnTo>
                  <a:pt x="1431480" y="225234"/>
                </a:lnTo>
                <a:lnTo>
                  <a:pt x="1436481" y="211375"/>
                </a:lnTo>
                <a:lnTo>
                  <a:pt x="1438148" y="196087"/>
                </a:lnTo>
                <a:lnTo>
                  <a:pt x="1435768" y="178681"/>
                </a:lnTo>
                <a:lnTo>
                  <a:pt x="1429753" y="165481"/>
                </a:lnTo>
                <a:close/>
              </a:path>
              <a:path w="2143125" h="531495">
                <a:moveTo>
                  <a:pt x="1459484" y="48133"/>
                </a:moveTo>
                <a:lnTo>
                  <a:pt x="1139317" y="48133"/>
                </a:lnTo>
                <a:lnTo>
                  <a:pt x="1139317" y="100584"/>
                </a:lnTo>
                <a:lnTo>
                  <a:pt x="1459484" y="100584"/>
                </a:lnTo>
                <a:lnTo>
                  <a:pt x="1459484" y="48133"/>
                </a:lnTo>
                <a:close/>
              </a:path>
              <a:path w="2143125" h="531495">
                <a:moveTo>
                  <a:pt x="1335151" y="0"/>
                </a:moveTo>
                <a:lnTo>
                  <a:pt x="1266317" y="0"/>
                </a:lnTo>
                <a:lnTo>
                  <a:pt x="1266317" y="48133"/>
                </a:lnTo>
                <a:lnTo>
                  <a:pt x="1335151" y="48133"/>
                </a:lnTo>
                <a:lnTo>
                  <a:pt x="1335151" y="0"/>
                </a:lnTo>
                <a:close/>
              </a:path>
              <a:path w="2143125" h="531495">
                <a:moveTo>
                  <a:pt x="1968753" y="309752"/>
                </a:moveTo>
                <a:lnTo>
                  <a:pt x="1930296" y="311661"/>
                </a:lnTo>
                <a:lnTo>
                  <a:pt x="1866669" y="327005"/>
                </a:lnTo>
                <a:lnTo>
                  <a:pt x="1821424" y="356919"/>
                </a:lnTo>
                <a:lnTo>
                  <a:pt x="1798512" y="396404"/>
                </a:lnTo>
                <a:lnTo>
                  <a:pt x="1795652" y="419481"/>
                </a:lnTo>
                <a:lnTo>
                  <a:pt x="1798510" y="442648"/>
                </a:lnTo>
                <a:lnTo>
                  <a:pt x="1821370" y="482220"/>
                </a:lnTo>
                <a:lnTo>
                  <a:pt x="1866473" y="511937"/>
                </a:lnTo>
                <a:lnTo>
                  <a:pt x="1930151" y="527177"/>
                </a:lnTo>
                <a:lnTo>
                  <a:pt x="1968753" y="529082"/>
                </a:lnTo>
                <a:lnTo>
                  <a:pt x="2007471" y="527177"/>
                </a:lnTo>
                <a:lnTo>
                  <a:pt x="2071427" y="511937"/>
                </a:lnTo>
                <a:lnTo>
                  <a:pt x="2116812" y="482220"/>
                </a:lnTo>
                <a:lnTo>
                  <a:pt x="2124365" y="472439"/>
                </a:lnTo>
                <a:lnTo>
                  <a:pt x="1968753" y="472439"/>
                </a:lnTo>
                <a:lnTo>
                  <a:pt x="1944536" y="471533"/>
                </a:lnTo>
                <a:lnTo>
                  <a:pt x="1905674" y="464242"/>
                </a:lnTo>
                <a:lnTo>
                  <a:pt x="1871487" y="440991"/>
                </a:lnTo>
                <a:lnTo>
                  <a:pt x="1864995" y="419481"/>
                </a:lnTo>
                <a:lnTo>
                  <a:pt x="1866612" y="408199"/>
                </a:lnTo>
                <a:lnTo>
                  <a:pt x="1905353" y="374572"/>
                </a:lnTo>
                <a:lnTo>
                  <a:pt x="1944318" y="367194"/>
                </a:lnTo>
                <a:lnTo>
                  <a:pt x="1968753" y="366268"/>
                </a:lnTo>
                <a:lnTo>
                  <a:pt x="2123848" y="366268"/>
                </a:lnTo>
                <a:lnTo>
                  <a:pt x="2116758" y="357116"/>
                </a:lnTo>
                <a:lnTo>
                  <a:pt x="2096516" y="340613"/>
                </a:lnTo>
                <a:lnTo>
                  <a:pt x="2071248" y="327112"/>
                </a:lnTo>
                <a:lnTo>
                  <a:pt x="2041540" y="317468"/>
                </a:lnTo>
                <a:lnTo>
                  <a:pt x="2007379" y="311681"/>
                </a:lnTo>
                <a:lnTo>
                  <a:pt x="1968753" y="309752"/>
                </a:lnTo>
                <a:close/>
              </a:path>
              <a:path w="2143125" h="531495">
                <a:moveTo>
                  <a:pt x="2123848" y="366268"/>
                </a:moveTo>
                <a:lnTo>
                  <a:pt x="1968753" y="366268"/>
                </a:lnTo>
                <a:lnTo>
                  <a:pt x="1993304" y="367196"/>
                </a:lnTo>
                <a:lnTo>
                  <a:pt x="2014569" y="369982"/>
                </a:lnTo>
                <a:lnTo>
                  <a:pt x="2058668" y="389102"/>
                </a:lnTo>
                <a:lnTo>
                  <a:pt x="2073402" y="419481"/>
                </a:lnTo>
                <a:lnTo>
                  <a:pt x="2071739" y="430887"/>
                </a:lnTo>
                <a:lnTo>
                  <a:pt x="2032226" y="464296"/>
                </a:lnTo>
                <a:lnTo>
                  <a:pt x="1993086" y="471535"/>
                </a:lnTo>
                <a:lnTo>
                  <a:pt x="1968753" y="472439"/>
                </a:lnTo>
                <a:lnTo>
                  <a:pt x="2124365" y="472439"/>
                </a:lnTo>
                <a:lnTo>
                  <a:pt x="2131218" y="463565"/>
                </a:lnTo>
                <a:lnTo>
                  <a:pt x="2139862" y="442648"/>
                </a:lnTo>
                <a:lnTo>
                  <a:pt x="2142744" y="419481"/>
                </a:lnTo>
                <a:lnTo>
                  <a:pt x="2139860" y="396549"/>
                </a:lnTo>
                <a:lnTo>
                  <a:pt x="2131202" y="375761"/>
                </a:lnTo>
                <a:lnTo>
                  <a:pt x="2123848" y="366268"/>
                </a:lnTo>
                <a:close/>
              </a:path>
              <a:path w="2143125" h="531495">
                <a:moveTo>
                  <a:pt x="1973452" y="32258"/>
                </a:moveTo>
                <a:lnTo>
                  <a:pt x="1719961" y="32258"/>
                </a:lnTo>
                <a:lnTo>
                  <a:pt x="1719961" y="89916"/>
                </a:lnTo>
                <a:lnTo>
                  <a:pt x="1890141" y="89916"/>
                </a:lnTo>
                <a:lnTo>
                  <a:pt x="1877478" y="119840"/>
                </a:lnTo>
                <a:lnTo>
                  <a:pt x="1839938" y="174533"/>
                </a:lnTo>
                <a:lnTo>
                  <a:pt x="1786836" y="222031"/>
                </a:lnTo>
                <a:lnTo>
                  <a:pt x="1723642" y="259076"/>
                </a:lnTo>
                <a:lnTo>
                  <a:pt x="1688592" y="273431"/>
                </a:lnTo>
                <a:lnTo>
                  <a:pt x="1738502" y="327151"/>
                </a:lnTo>
                <a:lnTo>
                  <a:pt x="1789509" y="298374"/>
                </a:lnTo>
                <a:lnTo>
                  <a:pt x="1834328" y="267287"/>
                </a:lnTo>
                <a:lnTo>
                  <a:pt x="1872961" y="233890"/>
                </a:lnTo>
                <a:lnTo>
                  <a:pt x="1905412" y="198183"/>
                </a:lnTo>
                <a:lnTo>
                  <a:pt x="1931684" y="160166"/>
                </a:lnTo>
                <a:lnTo>
                  <a:pt x="1951801" y="119772"/>
                </a:lnTo>
                <a:lnTo>
                  <a:pt x="1965701" y="77204"/>
                </a:lnTo>
                <a:lnTo>
                  <a:pt x="1973452" y="32258"/>
                </a:lnTo>
                <a:close/>
              </a:path>
              <a:path w="2143125" h="531495">
                <a:moveTo>
                  <a:pt x="2134489" y="4445"/>
                </a:moveTo>
                <a:lnTo>
                  <a:pt x="2067305" y="4445"/>
                </a:lnTo>
                <a:lnTo>
                  <a:pt x="2067305" y="86613"/>
                </a:lnTo>
                <a:lnTo>
                  <a:pt x="1966087" y="86613"/>
                </a:lnTo>
                <a:lnTo>
                  <a:pt x="1966087" y="141986"/>
                </a:lnTo>
                <a:lnTo>
                  <a:pt x="2067305" y="141986"/>
                </a:lnTo>
                <a:lnTo>
                  <a:pt x="2067305" y="197485"/>
                </a:lnTo>
                <a:lnTo>
                  <a:pt x="1950974" y="197485"/>
                </a:lnTo>
                <a:lnTo>
                  <a:pt x="1950974" y="252095"/>
                </a:lnTo>
                <a:lnTo>
                  <a:pt x="2067305" y="252095"/>
                </a:lnTo>
                <a:lnTo>
                  <a:pt x="2067305" y="305943"/>
                </a:lnTo>
                <a:lnTo>
                  <a:pt x="2134489" y="305943"/>
                </a:lnTo>
                <a:lnTo>
                  <a:pt x="2134489" y="4445"/>
                </a:lnTo>
                <a:close/>
              </a:path>
              <a:path w="2143125" h="531495">
                <a:moveTo>
                  <a:pt x="989965" y="280288"/>
                </a:moveTo>
                <a:lnTo>
                  <a:pt x="659511" y="280288"/>
                </a:lnTo>
                <a:lnTo>
                  <a:pt x="659511" y="337820"/>
                </a:lnTo>
                <a:lnTo>
                  <a:pt x="922020" y="337820"/>
                </a:lnTo>
                <a:lnTo>
                  <a:pt x="922020" y="371983"/>
                </a:lnTo>
                <a:lnTo>
                  <a:pt x="659511" y="371983"/>
                </a:lnTo>
                <a:lnTo>
                  <a:pt x="659511" y="519430"/>
                </a:lnTo>
                <a:lnTo>
                  <a:pt x="1003680" y="519430"/>
                </a:lnTo>
                <a:lnTo>
                  <a:pt x="1003680" y="461899"/>
                </a:lnTo>
                <a:lnTo>
                  <a:pt x="727837" y="461899"/>
                </a:lnTo>
                <a:lnTo>
                  <a:pt x="727837" y="426085"/>
                </a:lnTo>
                <a:lnTo>
                  <a:pt x="989965" y="426085"/>
                </a:lnTo>
                <a:lnTo>
                  <a:pt x="989965" y="280288"/>
                </a:lnTo>
                <a:close/>
              </a:path>
              <a:path w="2143125" h="531495">
                <a:moveTo>
                  <a:pt x="657352" y="17780"/>
                </a:moveTo>
                <a:lnTo>
                  <a:pt x="589026" y="17780"/>
                </a:lnTo>
                <a:lnTo>
                  <a:pt x="589026" y="240411"/>
                </a:lnTo>
                <a:lnTo>
                  <a:pt x="839724" y="240411"/>
                </a:lnTo>
                <a:lnTo>
                  <a:pt x="839724" y="183261"/>
                </a:lnTo>
                <a:lnTo>
                  <a:pt x="657352" y="183261"/>
                </a:lnTo>
                <a:lnTo>
                  <a:pt x="657352" y="136271"/>
                </a:lnTo>
                <a:lnTo>
                  <a:pt x="839724" y="136271"/>
                </a:lnTo>
                <a:lnTo>
                  <a:pt x="839724" y="78739"/>
                </a:lnTo>
                <a:lnTo>
                  <a:pt x="657352" y="78739"/>
                </a:lnTo>
                <a:lnTo>
                  <a:pt x="657352" y="17780"/>
                </a:lnTo>
                <a:close/>
              </a:path>
              <a:path w="2143125" h="531495">
                <a:moveTo>
                  <a:pt x="839724" y="136271"/>
                </a:moveTo>
                <a:lnTo>
                  <a:pt x="772033" y="136271"/>
                </a:lnTo>
                <a:lnTo>
                  <a:pt x="772033" y="183261"/>
                </a:lnTo>
                <a:lnTo>
                  <a:pt x="839724" y="183261"/>
                </a:lnTo>
                <a:lnTo>
                  <a:pt x="839724" y="136271"/>
                </a:lnTo>
                <a:close/>
              </a:path>
              <a:path w="2143125" h="531495">
                <a:moveTo>
                  <a:pt x="839724" y="17780"/>
                </a:moveTo>
                <a:lnTo>
                  <a:pt x="772033" y="17780"/>
                </a:lnTo>
                <a:lnTo>
                  <a:pt x="772033" y="78739"/>
                </a:lnTo>
                <a:lnTo>
                  <a:pt x="839724" y="78739"/>
                </a:lnTo>
                <a:lnTo>
                  <a:pt x="839724" y="17780"/>
                </a:lnTo>
                <a:close/>
              </a:path>
              <a:path w="2143125" h="531495">
                <a:moveTo>
                  <a:pt x="248539" y="48641"/>
                </a:moveTo>
                <a:lnTo>
                  <a:pt x="30861" y="48641"/>
                </a:lnTo>
                <a:lnTo>
                  <a:pt x="30861" y="105663"/>
                </a:lnTo>
                <a:lnTo>
                  <a:pt x="174498" y="105663"/>
                </a:lnTo>
                <a:lnTo>
                  <a:pt x="165925" y="145006"/>
                </a:lnTo>
                <a:lnTo>
                  <a:pt x="152780" y="183419"/>
                </a:lnTo>
                <a:lnTo>
                  <a:pt x="135064" y="220928"/>
                </a:lnTo>
                <a:lnTo>
                  <a:pt x="112775" y="257556"/>
                </a:lnTo>
                <a:lnTo>
                  <a:pt x="87296" y="291657"/>
                </a:lnTo>
                <a:lnTo>
                  <a:pt x="60007" y="321579"/>
                </a:lnTo>
                <a:lnTo>
                  <a:pt x="30908" y="347335"/>
                </a:lnTo>
                <a:lnTo>
                  <a:pt x="0" y="368935"/>
                </a:lnTo>
                <a:lnTo>
                  <a:pt x="56007" y="413258"/>
                </a:lnTo>
                <a:lnTo>
                  <a:pt x="92368" y="383347"/>
                </a:lnTo>
                <a:lnTo>
                  <a:pt x="126396" y="348281"/>
                </a:lnTo>
                <a:lnTo>
                  <a:pt x="158091" y="308048"/>
                </a:lnTo>
                <a:lnTo>
                  <a:pt x="187452" y="262636"/>
                </a:lnTo>
                <a:lnTo>
                  <a:pt x="212409" y="213250"/>
                </a:lnTo>
                <a:lnTo>
                  <a:pt x="230901" y="161115"/>
                </a:lnTo>
                <a:lnTo>
                  <a:pt x="242941" y="106241"/>
                </a:lnTo>
                <a:lnTo>
                  <a:pt x="248539" y="48641"/>
                </a:lnTo>
                <a:close/>
              </a:path>
              <a:path w="2143125" h="531495">
                <a:moveTo>
                  <a:pt x="989965" y="4445"/>
                </a:moveTo>
                <a:lnTo>
                  <a:pt x="922020" y="4445"/>
                </a:lnTo>
                <a:lnTo>
                  <a:pt x="922020" y="257810"/>
                </a:lnTo>
                <a:lnTo>
                  <a:pt x="989965" y="257810"/>
                </a:lnTo>
                <a:lnTo>
                  <a:pt x="989965" y="167767"/>
                </a:lnTo>
                <a:lnTo>
                  <a:pt x="1069975" y="167767"/>
                </a:lnTo>
                <a:lnTo>
                  <a:pt x="1069975" y="110109"/>
                </a:lnTo>
                <a:lnTo>
                  <a:pt x="989965" y="110109"/>
                </a:lnTo>
                <a:lnTo>
                  <a:pt x="989965" y="4445"/>
                </a:lnTo>
                <a:close/>
              </a:path>
              <a:path w="2143125" h="531495">
                <a:moveTo>
                  <a:pt x="464820" y="267970"/>
                </a:moveTo>
                <a:lnTo>
                  <a:pt x="396748" y="267970"/>
                </a:lnTo>
                <a:lnTo>
                  <a:pt x="396748" y="531241"/>
                </a:lnTo>
                <a:lnTo>
                  <a:pt x="464820" y="531241"/>
                </a:lnTo>
                <a:lnTo>
                  <a:pt x="464820" y="267970"/>
                </a:lnTo>
                <a:close/>
              </a:path>
              <a:path w="2143125" h="531495">
                <a:moveTo>
                  <a:pt x="354203" y="14986"/>
                </a:moveTo>
                <a:lnTo>
                  <a:pt x="286512" y="14986"/>
                </a:lnTo>
                <a:lnTo>
                  <a:pt x="286512" y="515620"/>
                </a:lnTo>
                <a:lnTo>
                  <a:pt x="354203" y="515620"/>
                </a:lnTo>
                <a:lnTo>
                  <a:pt x="354203" y="267970"/>
                </a:lnTo>
                <a:lnTo>
                  <a:pt x="464820" y="267970"/>
                </a:lnTo>
                <a:lnTo>
                  <a:pt x="464820" y="210312"/>
                </a:lnTo>
                <a:lnTo>
                  <a:pt x="354203" y="210312"/>
                </a:lnTo>
                <a:lnTo>
                  <a:pt x="354203" y="14986"/>
                </a:lnTo>
                <a:close/>
              </a:path>
              <a:path w="2143125" h="531495">
                <a:moveTo>
                  <a:pt x="464820" y="4445"/>
                </a:moveTo>
                <a:lnTo>
                  <a:pt x="396748" y="4445"/>
                </a:lnTo>
                <a:lnTo>
                  <a:pt x="396748" y="210312"/>
                </a:lnTo>
                <a:lnTo>
                  <a:pt x="464820" y="210312"/>
                </a:lnTo>
                <a:lnTo>
                  <a:pt x="464820" y="444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98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1</a:t>
            </a:fld>
            <a:endParaRPr spc="2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09AC3F9-0029-441A-9C89-24E4F3E35F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59" t="45834" r="44726" b="21875"/>
          <a:stretch/>
        </p:blipFill>
        <p:spPr>
          <a:xfrm>
            <a:off x="2616200" y="2133600"/>
            <a:ext cx="7315200" cy="3599543"/>
          </a:xfrm>
          <a:prstGeom prst="rect">
            <a:avLst/>
          </a:prstGeom>
        </p:spPr>
      </p:pic>
      <p:sp>
        <p:nvSpPr>
          <p:cNvPr id="3" name="object 2">
            <a:extLst>
              <a:ext uri="{FF2B5EF4-FFF2-40B4-BE49-F238E27FC236}">
                <a16:creationId xmlns:a16="http://schemas.microsoft.com/office/drawing/2014/main" id="{F1E50C27-76F9-4E20-894F-3029B402EF9E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FA4528EC-235A-413A-ADDC-7A963E2E7AC0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AD041788-97C2-4B53-9E0C-6B18A0A44F55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41355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63ADAC6-DFF4-4DA6-BCBE-0C9E5B4B6095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994E2A88-3FEA-4C10-8F44-C5702A7EF45A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CAAE802F-D432-45F5-95C2-EA4405302983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4955DC-4851-4740-9C0C-8A28343014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45" t="19792" r="34180" b="16667"/>
          <a:stretch/>
        </p:blipFill>
        <p:spPr>
          <a:xfrm>
            <a:off x="2540000" y="1447798"/>
            <a:ext cx="6934200" cy="528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74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5293F94-A5B0-4110-85DE-51D48F782A23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2303BE6B-0EBA-418E-8AE0-3344B7EF1E31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CDC91C13-89ED-45B8-9C3C-F3EA31F156A3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7CD3507-9811-4C69-8238-0B4CFF5761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46" t="30207" r="42382" b="25001"/>
          <a:stretch/>
        </p:blipFill>
        <p:spPr>
          <a:xfrm>
            <a:off x="2762487" y="1828800"/>
            <a:ext cx="7239000" cy="471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364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B23FBD4-3CDF-48A2-A5D5-82716F64DD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73" t="12500" r="45899" b="15626"/>
          <a:stretch/>
        </p:blipFill>
        <p:spPr>
          <a:xfrm>
            <a:off x="3645224" y="1279625"/>
            <a:ext cx="4724400" cy="5257800"/>
          </a:xfrm>
          <a:prstGeom prst="rect">
            <a:avLst/>
          </a:prstGeom>
        </p:spPr>
      </p:pic>
      <p:sp>
        <p:nvSpPr>
          <p:cNvPr id="3" name="object 2">
            <a:extLst>
              <a:ext uri="{FF2B5EF4-FFF2-40B4-BE49-F238E27FC236}">
                <a16:creationId xmlns:a16="http://schemas.microsoft.com/office/drawing/2014/main" id="{EFB9F980-1A67-43B9-A8C8-444D0A309A7C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EF975F56-F48F-4174-82EA-250C4219E35E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7CEF1C8F-679F-4FE9-9736-428D079BFAE0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47097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2135E54-39A5-4331-862D-0DB6AAADA039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66C9D1CF-B066-4426-893F-46DBCD44722B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5AB6C984-7EA5-4CE5-85B1-71914201ECDA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795BD1E-1A6F-4145-A551-F5ED03F2B9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45" t="42708" r="45898" b="22917"/>
          <a:stretch/>
        </p:blipFill>
        <p:spPr>
          <a:xfrm>
            <a:off x="2768600" y="2133599"/>
            <a:ext cx="6324600" cy="347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92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ED77741-BB63-4391-BD25-3D9BE6B195CC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60E9CAFA-9EF7-4D54-8D30-C73D2F279E82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62FF6DF3-0169-49B5-A1FB-BED15BFFD7A0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3FA192-C5E5-47B5-94A2-B92AF55550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45" t="40625" r="23047" b="30209"/>
          <a:stretch/>
        </p:blipFill>
        <p:spPr>
          <a:xfrm>
            <a:off x="1397686" y="2514600"/>
            <a:ext cx="9968601" cy="2819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248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41C0C61-B55F-41BE-8567-94B97A7D9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46" t="10417" r="20116" b="11459"/>
          <a:stretch/>
        </p:blipFill>
        <p:spPr>
          <a:xfrm>
            <a:off x="2082800" y="1143000"/>
            <a:ext cx="7924800" cy="5715000"/>
          </a:xfrm>
          <a:prstGeom prst="rect">
            <a:avLst/>
          </a:prstGeom>
        </p:spPr>
      </p:pic>
      <p:sp>
        <p:nvSpPr>
          <p:cNvPr id="3" name="object 2">
            <a:extLst>
              <a:ext uri="{FF2B5EF4-FFF2-40B4-BE49-F238E27FC236}">
                <a16:creationId xmlns:a16="http://schemas.microsoft.com/office/drawing/2014/main" id="{346FB876-DA77-4597-AC92-9C9FBF546C71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9136342-BA9C-4516-9AAE-9682FA50D5AC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5BD027EA-C2AF-4200-AE34-27E2F5EFE2CC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45848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688340" y="1192148"/>
            <a:ext cx="1041908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78460" indent="-365760">
              <a:lnSpc>
                <a:spcPct val="100000"/>
              </a:lnSpc>
              <a:spcBef>
                <a:spcPts val="95"/>
              </a:spcBef>
              <a:buClr>
                <a:srgbClr val="4663AF"/>
              </a:buClr>
              <a:buFont typeface="Wingdings"/>
              <a:buChar char=""/>
              <a:tabLst>
                <a:tab pos="377825" algn="l"/>
                <a:tab pos="378460" algn="l"/>
              </a:tabLst>
            </a:pPr>
            <a:r>
              <a:rPr lang="en-US" altLang="ko-KR" sz="3600" u="sng" dirty="0">
                <a:hlinkClick r:id="rId2"/>
              </a:rPr>
              <a:t>https://sourceforge.net/projects/mingw/files/</a:t>
            </a:r>
            <a:r>
              <a:rPr sz="2800" spc="220" dirty="0">
                <a:latin typeface="Noto Sans CJK JP Regular"/>
                <a:cs typeface="Noto Sans CJK JP Regular"/>
              </a:rPr>
              <a:t>에</a:t>
            </a:r>
            <a:r>
              <a:rPr sz="2800" spc="-100" dirty="0">
                <a:latin typeface="Noto Sans CJK JP Regular"/>
                <a:cs typeface="Noto Sans CJK JP Regular"/>
              </a:rPr>
              <a:t> </a:t>
            </a:r>
            <a:r>
              <a:rPr sz="2800" spc="195" dirty="0" err="1">
                <a:latin typeface="Noto Sans CJK JP Regular"/>
                <a:cs typeface="Noto Sans CJK JP Regular"/>
              </a:rPr>
              <a:t>접속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855214" y="4112514"/>
            <a:ext cx="1468120" cy="256540"/>
          </a:xfrm>
          <a:custGeom>
            <a:avLst/>
            <a:gdLst/>
            <a:ahLst/>
            <a:cxnLst/>
            <a:rect l="l" t="t" r="r" b="b"/>
            <a:pathLst>
              <a:path w="1468120" h="256539">
                <a:moveTo>
                  <a:pt x="0" y="42672"/>
                </a:moveTo>
                <a:lnTo>
                  <a:pt x="3345" y="26038"/>
                </a:lnTo>
                <a:lnTo>
                  <a:pt x="12477" y="12477"/>
                </a:lnTo>
                <a:lnTo>
                  <a:pt x="26038" y="3345"/>
                </a:lnTo>
                <a:lnTo>
                  <a:pt x="42672" y="0"/>
                </a:lnTo>
                <a:lnTo>
                  <a:pt x="1424939" y="0"/>
                </a:lnTo>
                <a:lnTo>
                  <a:pt x="1441573" y="3345"/>
                </a:lnTo>
                <a:lnTo>
                  <a:pt x="1455134" y="12477"/>
                </a:lnTo>
                <a:lnTo>
                  <a:pt x="1464266" y="26038"/>
                </a:lnTo>
                <a:lnTo>
                  <a:pt x="1467612" y="42672"/>
                </a:lnTo>
                <a:lnTo>
                  <a:pt x="1467612" y="213360"/>
                </a:lnTo>
                <a:lnTo>
                  <a:pt x="1464266" y="229993"/>
                </a:lnTo>
                <a:lnTo>
                  <a:pt x="1455134" y="243554"/>
                </a:lnTo>
                <a:lnTo>
                  <a:pt x="1441573" y="252686"/>
                </a:lnTo>
                <a:lnTo>
                  <a:pt x="1424939" y="256031"/>
                </a:lnTo>
                <a:lnTo>
                  <a:pt x="42672" y="256031"/>
                </a:lnTo>
                <a:lnTo>
                  <a:pt x="26038" y="252686"/>
                </a:lnTo>
                <a:lnTo>
                  <a:pt x="12477" y="243554"/>
                </a:lnTo>
                <a:lnTo>
                  <a:pt x="3345" y="229993"/>
                </a:lnTo>
                <a:lnTo>
                  <a:pt x="0" y="213360"/>
                </a:lnTo>
                <a:lnTo>
                  <a:pt x="0" y="42672"/>
                </a:lnTo>
                <a:close/>
              </a:path>
            </a:pathLst>
          </a:custGeom>
          <a:ln w="38099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187701" y="4197096"/>
            <a:ext cx="668655" cy="86995"/>
          </a:xfrm>
          <a:custGeom>
            <a:avLst/>
            <a:gdLst/>
            <a:ahLst/>
            <a:cxnLst/>
            <a:rect l="l" t="t" r="r" b="b"/>
            <a:pathLst>
              <a:path w="668655" h="86995">
                <a:moveTo>
                  <a:pt x="581787" y="0"/>
                </a:moveTo>
                <a:lnTo>
                  <a:pt x="581787" y="86867"/>
                </a:lnTo>
                <a:lnTo>
                  <a:pt x="639699" y="57911"/>
                </a:lnTo>
                <a:lnTo>
                  <a:pt x="596265" y="57911"/>
                </a:lnTo>
                <a:lnTo>
                  <a:pt x="596265" y="28955"/>
                </a:lnTo>
                <a:lnTo>
                  <a:pt x="639698" y="28955"/>
                </a:lnTo>
                <a:lnTo>
                  <a:pt x="581787" y="0"/>
                </a:lnTo>
                <a:close/>
              </a:path>
              <a:path w="668655" h="86995">
                <a:moveTo>
                  <a:pt x="581787" y="28955"/>
                </a:moveTo>
                <a:lnTo>
                  <a:pt x="0" y="28955"/>
                </a:lnTo>
                <a:lnTo>
                  <a:pt x="0" y="57911"/>
                </a:lnTo>
                <a:lnTo>
                  <a:pt x="581787" y="57911"/>
                </a:lnTo>
                <a:lnTo>
                  <a:pt x="581787" y="28955"/>
                </a:lnTo>
                <a:close/>
              </a:path>
              <a:path w="668655" h="86995">
                <a:moveTo>
                  <a:pt x="639698" y="28955"/>
                </a:moveTo>
                <a:lnTo>
                  <a:pt x="596265" y="28955"/>
                </a:lnTo>
                <a:lnTo>
                  <a:pt x="596265" y="57911"/>
                </a:lnTo>
                <a:lnTo>
                  <a:pt x="639699" y="57911"/>
                </a:lnTo>
                <a:lnTo>
                  <a:pt x="668655" y="43433"/>
                </a:lnTo>
                <a:lnTo>
                  <a:pt x="639698" y="2895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654810" y="4068826"/>
            <a:ext cx="50736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145" dirty="0">
                <a:latin typeface="Noto Sans CJK JP Regular"/>
                <a:cs typeface="Noto Sans CJK JP Regular"/>
              </a:rPr>
              <a:t>클릭</a:t>
            </a:r>
            <a:endParaRPr sz="1900">
              <a:latin typeface="Noto Sans CJK JP Regular"/>
              <a:cs typeface="Noto Sans CJK JP Regular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98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2</a:t>
            </a:fld>
            <a:endParaRPr spc="2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327A578-9F2B-4552-9241-D5FCF58990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83" t="39585" r="35496" b="36605"/>
          <a:stretch/>
        </p:blipFill>
        <p:spPr>
          <a:xfrm>
            <a:off x="2812660" y="2672125"/>
            <a:ext cx="6966340" cy="1842580"/>
          </a:xfrm>
          <a:prstGeom prst="rect">
            <a:avLst/>
          </a:prstGeom>
        </p:spPr>
      </p:pic>
      <p:sp>
        <p:nvSpPr>
          <p:cNvPr id="16" name="object 2">
            <a:extLst>
              <a:ext uri="{FF2B5EF4-FFF2-40B4-BE49-F238E27FC236}">
                <a16:creationId xmlns:a16="http://schemas.microsoft.com/office/drawing/2014/main" id="{0F1AA317-0C46-44EB-814F-C63F259D8EEF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4">
            <a:extLst>
              <a:ext uri="{FF2B5EF4-FFF2-40B4-BE49-F238E27FC236}">
                <a16:creationId xmlns:a16="http://schemas.microsoft.com/office/drawing/2014/main" id="{186AD7B7-1545-453E-B210-11D21C8CE1AC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7">
            <a:extLst>
              <a:ext uri="{FF2B5EF4-FFF2-40B4-BE49-F238E27FC236}">
                <a16:creationId xmlns:a16="http://schemas.microsoft.com/office/drawing/2014/main" id="{775EB11C-FB4C-46C4-B6B8-6898FCE610E4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/>
          <p:nvPr/>
        </p:nvSpPr>
        <p:spPr>
          <a:xfrm>
            <a:off x="703384" y="1215850"/>
            <a:ext cx="732047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78460" indent="-365760" algn="ctr">
              <a:lnSpc>
                <a:spcPct val="100000"/>
              </a:lnSpc>
              <a:spcBef>
                <a:spcPts val="95"/>
              </a:spcBef>
              <a:buClr>
                <a:srgbClr val="4663AF"/>
              </a:buClr>
              <a:buFont typeface="Wingdings"/>
              <a:buChar char=""/>
              <a:tabLst>
                <a:tab pos="377825" algn="l"/>
                <a:tab pos="378460" algn="l"/>
              </a:tabLst>
            </a:pPr>
            <a:r>
              <a:rPr sz="2800" spc="110" dirty="0">
                <a:latin typeface="Arial"/>
                <a:cs typeface="Arial"/>
              </a:rPr>
              <a:t>Mingw-</a:t>
            </a:r>
            <a:r>
              <a:rPr lang="en-US" sz="2800" spc="110" dirty="0">
                <a:latin typeface="Arial"/>
                <a:cs typeface="Arial"/>
              </a:rPr>
              <a:t>get-setup</a:t>
            </a:r>
            <a:r>
              <a:rPr sz="2800" spc="110" dirty="0">
                <a:latin typeface="Arial"/>
                <a:cs typeface="Arial"/>
              </a:rPr>
              <a:t>.exe </a:t>
            </a:r>
            <a:r>
              <a:rPr sz="2800" spc="220" dirty="0">
                <a:latin typeface="Noto Sans CJK JP Regular"/>
                <a:cs typeface="Noto Sans CJK JP Regular"/>
              </a:rPr>
              <a:t>파일을</a:t>
            </a:r>
            <a:r>
              <a:rPr sz="2800" spc="-50" dirty="0">
                <a:latin typeface="Noto Sans CJK JP Regular"/>
                <a:cs typeface="Noto Sans CJK JP Regular"/>
              </a:rPr>
              <a:t> </a:t>
            </a:r>
            <a:r>
              <a:rPr sz="2800" spc="195" dirty="0">
                <a:latin typeface="Noto Sans CJK JP Regular"/>
                <a:cs typeface="Noto Sans CJK JP Regular"/>
              </a:rPr>
              <a:t>실행합니다</a:t>
            </a:r>
            <a:r>
              <a:rPr sz="2800" spc="195" dirty="0">
                <a:latin typeface="Arial"/>
                <a:cs typeface="Arial"/>
              </a:rPr>
              <a:t>.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98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3</a:t>
            </a:fld>
            <a:endParaRPr spc="2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01C26F2-5E12-43F0-80A9-2502E0D12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59" t="14612" r="45543" b="37236"/>
          <a:stretch/>
        </p:blipFill>
        <p:spPr>
          <a:xfrm>
            <a:off x="2540000" y="2362201"/>
            <a:ext cx="5483859" cy="4114800"/>
          </a:xfrm>
          <a:prstGeom prst="rect">
            <a:avLst/>
          </a:prstGeom>
        </p:spPr>
      </p:pic>
      <p:sp>
        <p:nvSpPr>
          <p:cNvPr id="12" name="object 2">
            <a:extLst>
              <a:ext uri="{FF2B5EF4-FFF2-40B4-BE49-F238E27FC236}">
                <a16:creationId xmlns:a16="http://schemas.microsoft.com/office/drawing/2014/main" id="{C63C291F-8ECC-44CF-8888-7838F87ED2D3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B07666F9-D075-4CC3-98DA-5EF8E0A7DA76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7">
            <a:extLst>
              <a:ext uri="{FF2B5EF4-FFF2-40B4-BE49-F238E27FC236}">
                <a16:creationId xmlns:a16="http://schemas.microsoft.com/office/drawing/2014/main" id="{BE6B53EC-E5C6-4463-AB5A-FCB5B9CC435B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98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4</a:t>
            </a:fld>
            <a:endParaRPr spc="2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C9C0130-5556-451B-9C8C-1A1354F3D9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46" t="17512" r="45312" b="34375"/>
          <a:stretch/>
        </p:blipFill>
        <p:spPr>
          <a:xfrm>
            <a:off x="2463800" y="1281051"/>
            <a:ext cx="6972230" cy="5279251"/>
          </a:xfrm>
          <a:prstGeom prst="rect">
            <a:avLst/>
          </a:prstGeom>
        </p:spPr>
      </p:pic>
      <p:sp>
        <p:nvSpPr>
          <p:cNvPr id="13" name="object 2">
            <a:extLst>
              <a:ext uri="{FF2B5EF4-FFF2-40B4-BE49-F238E27FC236}">
                <a16:creationId xmlns:a16="http://schemas.microsoft.com/office/drawing/2014/main" id="{4F22CC3A-26AD-47B4-9685-EF32E3DA0FAD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33BCEC4E-C4BA-49B4-9CE0-90AEC20EE633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7">
            <a:extLst>
              <a:ext uri="{FF2B5EF4-FFF2-40B4-BE49-F238E27FC236}">
                <a16:creationId xmlns:a16="http://schemas.microsoft.com/office/drawing/2014/main" id="{38A09802-6CD3-4339-A53C-6B66982E2DB7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33985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1055"/>
              </a:spcBef>
            </a:pPr>
            <a:fld id="{81D60167-4931-47E6-BA6A-407CBD079E47}" type="slidenum">
              <a:rPr spc="20" dirty="0"/>
              <a:t>5</a:t>
            </a:fld>
            <a:endParaRPr spc="2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96E7864-69F2-4468-B214-D0EFFF54FE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31" t="13315" r="45312" b="38542"/>
          <a:stretch/>
        </p:blipFill>
        <p:spPr>
          <a:xfrm>
            <a:off x="2853997" y="1353709"/>
            <a:ext cx="6858000" cy="52825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2C0F906-9CCB-48F7-B5C1-13BE495F8F84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49C475D9-6F32-485A-AED7-43F997160C2E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64490691-386D-4A05-99C8-CF25CEC77E74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ECFEAA-DD29-47A2-A160-8F49AE74D6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31" t="31250" r="45898" b="21875"/>
          <a:stretch/>
        </p:blipFill>
        <p:spPr>
          <a:xfrm>
            <a:off x="2616200" y="1425613"/>
            <a:ext cx="7010400" cy="534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77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656DEE5-95D1-43F9-B5B1-33A4AF4EE3DE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88B779E5-B104-4188-B651-12CF7DA0DECE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2F6A773C-6714-43F3-9AA2-105095331934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C22CEA-2821-4EA3-9F90-7B3E6F945E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45" t="27083" r="33594" b="19792"/>
          <a:stretch/>
        </p:blipFill>
        <p:spPr>
          <a:xfrm>
            <a:off x="2610087" y="1477264"/>
            <a:ext cx="7543800" cy="47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040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673BAFF6-AE65-4A43-A45C-F9EEE10932BC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90C8851-4D1B-4ED5-9EAB-6ED1E20E9D09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71BD6572-27F2-4682-8BF2-A6A9CC55B1F6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D4C1975-C5D6-4DFF-96D5-27A49AD3FE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46" t="40625" r="30664" b="27084"/>
          <a:stretch/>
        </p:blipFill>
        <p:spPr>
          <a:xfrm>
            <a:off x="2154114" y="1828800"/>
            <a:ext cx="8455745" cy="464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85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DB48F26-7BD2-4B5C-8328-25B2311B3FA3}"/>
              </a:ext>
            </a:extLst>
          </p:cNvPr>
          <p:cNvSpPr/>
          <p:nvPr/>
        </p:nvSpPr>
        <p:spPr>
          <a:xfrm>
            <a:off x="563880" y="1088136"/>
            <a:ext cx="11704320" cy="0"/>
          </a:xfrm>
          <a:custGeom>
            <a:avLst/>
            <a:gdLst/>
            <a:ahLst/>
            <a:cxnLst/>
            <a:rect l="l" t="t" r="r" b="b"/>
            <a:pathLst>
              <a:path w="11704320">
                <a:moveTo>
                  <a:pt x="0" y="0"/>
                </a:moveTo>
                <a:lnTo>
                  <a:pt x="11704320" y="0"/>
                </a:lnTo>
              </a:path>
            </a:pathLst>
          </a:custGeom>
          <a:ln w="3175">
            <a:solidFill>
              <a:srgbClr val="3E939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675A8B23-2D75-43C0-90A0-816F345152EF}"/>
              </a:ext>
            </a:extLst>
          </p:cNvPr>
          <p:cNvSpPr/>
          <p:nvPr/>
        </p:nvSpPr>
        <p:spPr>
          <a:xfrm>
            <a:off x="5108939" y="575493"/>
            <a:ext cx="1273048" cy="3798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AC09694B-CD5A-407B-B570-5264B2EB1115}"/>
              </a:ext>
            </a:extLst>
          </p:cNvPr>
          <p:cNvSpPr/>
          <p:nvPr/>
        </p:nvSpPr>
        <p:spPr>
          <a:xfrm>
            <a:off x="6823202" y="542670"/>
            <a:ext cx="1565402" cy="383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CA48F5-7767-48D8-A2AD-BD1BFA18D5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45" t="18750" r="34180" b="35416"/>
          <a:stretch/>
        </p:blipFill>
        <p:spPr>
          <a:xfrm>
            <a:off x="1778000" y="2133600"/>
            <a:ext cx="9005452" cy="4953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6D031B-A49A-440D-9D42-C69CF86F539E}"/>
              </a:ext>
            </a:extLst>
          </p:cNvPr>
          <p:cNvSpPr txBox="1"/>
          <p:nvPr/>
        </p:nvSpPr>
        <p:spPr>
          <a:xfrm>
            <a:off x="1016000" y="1255515"/>
            <a:ext cx="861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ko-KR" altLang="en-US" dirty="0"/>
              <a:t>저희는 리눅스로는 하지않으니 </a:t>
            </a:r>
            <a:r>
              <a:rPr lang="en-US" altLang="ko-KR" dirty="0" err="1"/>
              <a:t>msys</a:t>
            </a:r>
            <a:r>
              <a:rPr lang="en-US" altLang="ko-KR" dirty="0"/>
              <a:t>-base</a:t>
            </a:r>
            <a:r>
              <a:rPr lang="ko-KR" altLang="en-US" dirty="0"/>
              <a:t>는 추가 </a:t>
            </a:r>
            <a:r>
              <a:rPr lang="ko-KR" altLang="en-US" dirty="0" err="1"/>
              <a:t>안하셔도</a:t>
            </a:r>
            <a:r>
              <a:rPr lang="ko-KR" altLang="en-US" dirty="0"/>
              <a:t> 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2243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B0808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</TotalTime>
  <Words>37</Words>
  <Application>Microsoft Office PowerPoint</Application>
  <PresentationFormat>사용자 지정</PresentationFormat>
  <Paragraphs>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Noto Sans CJK JP Regular</vt:lpstr>
      <vt:lpstr>Arial</vt:lpstr>
      <vt:lpstr>Arial Black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조건문의 활용 3주차_03</dc:title>
  <cp:lastModifiedBy>hosin lee</cp:lastModifiedBy>
  <cp:revision>6</cp:revision>
  <dcterms:created xsi:type="dcterms:W3CDTF">2019-08-27T09:23:20Z</dcterms:created>
  <dcterms:modified xsi:type="dcterms:W3CDTF">2019-08-27T10:26:38Z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2019-08-25T00:00:00Z</vt:filetime>
  </property>
  <property fmtid="{D5CDD505-2E9C-101B-9397-08002B2CF9AE}" pid="3" name="Creator">
    <vt:lpwstr>Office 365용 Microsoft® PowerPoint®</vt:lpwstr>
  </property>
  <property fmtid="{D5CDD505-2E9C-101B-9397-08002B2CF9AE}" pid="4" name="LastSaved">
    <vt:filetime>2019-08-27T00:00:00Z</vt:filetime>
  </property>
</Properties>
</file>